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7" r:id="rId4"/>
  </p:sldMasterIdLst>
  <p:notesMasterIdLst>
    <p:notesMasterId r:id="rId30"/>
  </p:notesMasterIdLst>
  <p:sldIdLst>
    <p:sldId id="262" r:id="rId5"/>
    <p:sldId id="286" r:id="rId6"/>
    <p:sldId id="264" r:id="rId7"/>
    <p:sldId id="263" r:id="rId8"/>
    <p:sldId id="257" r:id="rId9"/>
    <p:sldId id="261" r:id="rId10"/>
    <p:sldId id="260" r:id="rId11"/>
    <p:sldId id="256" r:id="rId12"/>
    <p:sldId id="258" r:id="rId13"/>
    <p:sldId id="265" r:id="rId14"/>
    <p:sldId id="268" r:id="rId15"/>
    <p:sldId id="269" r:id="rId16"/>
    <p:sldId id="270" r:id="rId17"/>
    <p:sldId id="271" r:id="rId18"/>
    <p:sldId id="273" r:id="rId19"/>
    <p:sldId id="276" r:id="rId20"/>
    <p:sldId id="275" r:id="rId21"/>
    <p:sldId id="277" r:id="rId22"/>
    <p:sldId id="278" r:id="rId23"/>
    <p:sldId id="280" r:id="rId24"/>
    <p:sldId id="282" r:id="rId25"/>
    <p:sldId id="283" r:id="rId26"/>
    <p:sldId id="284" r:id="rId27"/>
    <p:sldId id="285" r:id="rId28"/>
    <p:sldId id="28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461" dt="2021-03-25T11:39:43.419"/>
    <p1510:client id="{479ABC49-ECB4-4D15-AEE7-5EF85CBDED4C}" v="1027" dt="2021-05-20T11:29:55.666"/>
    <p1510:client id="{78AD3C26-F7A1-4494-90F4-56969D1D5EED}" v="3" dt="2021-03-25T10:10:04.236"/>
    <p1510:client id="{A87BC26B-D562-4110-84F7-011304F6443E}" v="1392" dt="2021-05-20T07:35:49.646"/>
    <p1510:client id="{AAE97B18-EAD2-45C4-8FA4-FBD3620DE2A0}" v="70" dt="2021-05-20T15:18:01.967"/>
    <p1510:client id="{AC710E68-7EEE-4B32-8303-06C7090105CA}" v="1886" dt="2021-05-20T06:47:03.186"/>
    <p1510:client id="{BA1E30BC-30DB-28FC-3089-3B353A5E3622}" v="3" dt="2021-03-25T16:02:21.762"/>
    <p1510:client id="{F4609409-E936-0146-B97A-D4C9099C91D8}" v="66" dt="2021-03-25T16:14:33.624"/>
    <p1510:client id="{FE7CDCED-8D93-4AF2-8594-D7FC1AD2EC19}" v="480" dt="2021-03-25T16:15:03.6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 Witte Caenen, Morganne" userId="S::m.witte@usp.ceu.es::6c811546-2d8f-4e77-89c3-c1355f55dfe2" providerId="AD" clId="Web-{AAE97B18-EAD2-45C4-8FA4-FBD3620DE2A0}"/>
    <pc:docChg chg="addSld delSld modSld">
      <pc:chgData name="De Witte Caenen, Morganne" userId="S::m.witte@usp.ceu.es::6c811546-2d8f-4e77-89c3-c1355f55dfe2" providerId="AD" clId="Web-{AAE97B18-EAD2-45C4-8FA4-FBD3620DE2A0}" dt="2021-05-20T15:18:01.967" v="32"/>
      <pc:docMkLst>
        <pc:docMk/>
      </pc:docMkLst>
      <pc:sldChg chg="add del">
        <pc:chgData name="De Witte Caenen, Morganne" userId="S::m.witte@usp.ceu.es::6c811546-2d8f-4e77-89c3-c1355f55dfe2" providerId="AD" clId="Web-{AAE97B18-EAD2-45C4-8FA4-FBD3620DE2A0}" dt="2021-05-20T11:06:52.659" v="1"/>
        <pc:sldMkLst>
          <pc:docMk/>
          <pc:sldMk cId="1611063555" sldId="263"/>
        </pc:sldMkLst>
      </pc:sldChg>
      <pc:sldChg chg="delSp modSp new">
        <pc:chgData name="De Witte Caenen, Morganne" userId="S::m.witte@usp.ceu.es::6c811546-2d8f-4e77-89c3-c1355f55dfe2" providerId="AD" clId="Web-{AAE97B18-EAD2-45C4-8FA4-FBD3620DE2A0}" dt="2021-05-20T15:18:01.967" v="32"/>
        <pc:sldMkLst>
          <pc:docMk/>
          <pc:sldMk cId="1572722513" sldId="286"/>
        </pc:sldMkLst>
        <pc:spChg chg="mod">
          <ac:chgData name="De Witte Caenen, Morganne" userId="S::m.witte@usp.ceu.es::6c811546-2d8f-4e77-89c3-c1355f55dfe2" providerId="AD" clId="Web-{AAE97B18-EAD2-45C4-8FA4-FBD3620DE2A0}" dt="2021-05-20T15:17:56.607" v="31" actId="20577"/>
          <ac:spMkLst>
            <pc:docMk/>
            <pc:sldMk cId="1572722513" sldId="286"/>
            <ac:spMk id="2" creationId="{A8A40AF3-F084-4A8D-BA52-84552FDAEFEA}"/>
          </ac:spMkLst>
        </pc:spChg>
        <pc:spChg chg="del">
          <ac:chgData name="De Witte Caenen, Morganne" userId="S::m.witte@usp.ceu.es::6c811546-2d8f-4e77-89c3-c1355f55dfe2" providerId="AD" clId="Web-{AAE97B18-EAD2-45C4-8FA4-FBD3620DE2A0}" dt="2021-05-20T15:18:01.967" v="32"/>
          <ac:spMkLst>
            <pc:docMk/>
            <pc:sldMk cId="1572722513" sldId="286"/>
            <ac:spMk id="3" creationId="{679DB144-A1BB-4F26-B788-F500A70BC021}"/>
          </ac:spMkLst>
        </pc:spChg>
      </pc:sldChg>
    </pc:docChg>
  </pc:docChgLst>
  <pc:docChgLst>
    <pc:chgData name="Retortillo Ochoa, Laura" userId="S::l.retortillo@usp.ceu.es::bc32856a-de1c-4d22-beaa-f7e0afabbd7a" providerId="AD" clId="Web-{479ABC49-ECB4-4D15-AEE7-5EF85CBDED4C}"/>
    <pc:docChg chg="addSld modSld">
      <pc:chgData name="Retortillo Ochoa, Laura" userId="S::l.retortillo@usp.ceu.es::bc32856a-de1c-4d22-beaa-f7e0afabbd7a" providerId="AD" clId="Web-{479ABC49-ECB4-4D15-AEE7-5EF85CBDED4C}" dt="2021-05-20T11:29:55.666" v="564" actId="688"/>
      <pc:docMkLst>
        <pc:docMk/>
      </pc:docMkLst>
      <pc:sldChg chg="addSp modSp">
        <pc:chgData name="Retortillo Ochoa, Laura" userId="S::l.retortillo@usp.ceu.es::bc32856a-de1c-4d22-beaa-f7e0afabbd7a" providerId="AD" clId="Web-{479ABC49-ECB4-4D15-AEE7-5EF85CBDED4C}" dt="2021-05-20T11:29:55.666" v="564" actId="688"/>
        <pc:sldMkLst>
          <pc:docMk/>
          <pc:sldMk cId="4210398605" sldId="283"/>
        </pc:sldMkLst>
        <pc:spChg chg="add mod">
          <ac:chgData name="Retortillo Ochoa, Laura" userId="S::l.retortillo@usp.ceu.es::bc32856a-de1c-4d22-beaa-f7e0afabbd7a" providerId="AD" clId="Web-{479ABC49-ECB4-4D15-AEE7-5EF85CBDED4C}" dt="2021-05-20T11:23:49.656" v="533" actId="14100"/>
          <ac:spMkLst>
            <pc:docMk/>
            <pc:sldMk cId="4210398605" sldId="283"/>
            <ac:spMk id="2" creationId="{88C7278A-CB30-428F-9688-B40550AE79A2}"/>
          </ac:spMkLst>
        </pc:spChg>
        <pc:spChg chg="add mod">
          <ac:chgData name="Retortillo Ochoa, Laura" userId="S::l.retortillo@usp.ceu.es::bc32856a-de1c-4d22-beaa-f7e0afabbd7a" providerId="AD" clId="Web-{479ABC49-ECB4-4D15-AEE7-5EF85CBDED4C}" dt="2021-05-20T11:26:57.958" v="550" actId="1076"/>
          <ac:spMkLst>
            <pc:docMk/>
            <pc:sldMk cId="4210398605" sldId="283"/>
            <ac:spMk id="4" creationId="{743C7EF9-E5A2-4859-B9CF-934CE3EF1E48}"/>
          </ac:spMkLst>
        </pc:spChg>
        <pc:spChg chg="mod">
          <ac:chgData name="Retortillo Ochoa, Laura" userId="S::l.retortillo@usp.ceu.es::bc32856a-de1c-4d22-beaa-f7e0afabbd7a" providerId="AD" clId="Web-{479ABC49-ECB4-4D15-AEE7-5EF85CBDED4C}" dt="2021-05-20T10:31:48.635" v="5" actId="20577"/>
          <ac:spMkLst>
            <pc:docMk/>
            <pc:sldMk cId="4210398605" sldId="283"/>
            <ac:spMk id="30" creationId="{0C1F5070-F269-4DA1-87C5-118ADDA1648C}"/>
          </ac:spMkLst>
        </pc:spChg>
        <pc:spChg chg="mod">
          <ac:chgData name="Retortillo Ochoa, Laura" userId="S::l.retortillo@usp.ceu.es::bc32856a-de1c-4d22-beaa-f7e0afabbd7a" providerId="AD" clId="Web-{479ABC49-ECB4-4D15-AEE7-5EF85CBDED4C}" dt="2021-05-20T10:31:47.244" v="4" actId="20577"/>
          <ac:spMkLst>
            <pc:docMk/>
            <pc:sldMk cId="4210398605" sldId="283"/>
            <ac:spMk id="31" creationId="{9D41BDF7-9767-4BE3-AF53-ADF9E94771E7}"/>
          </ac:spMkLst>
        </pc:spChg>
        <pc:spChg chg="add mod">
          <ac:chgData name="Retortillo Ochoa, Laura" userId="S::l.retortillo@usp.ceu.es::bc32856a-de1c-4d22-beaa-f7e0afabbd7a" providerId="AD" clId="Web-{479ABC49-ECB4-4D15-AEE7-5EF85CBDED4C}" dt="2021-05-20T11:23:57.312" v="535" actId="1076"/>
          <ac:spMkLst>
            <pc:docMk/>
            <pc:sldMk cId="4210398605" sldId="283"/>
            <ac:spMk id="33" creationId="{06F4EE85-A417-4782-B55A-2A628934B0B0}"/>
          </ac:spMkLst>
        </pc:spChg>
        <pc:spChg chg="add mod">
          <ac:chgData name="Retortillo Ochoa, Laura" userId="S::l.retortillo@usp.ceu.es::bc32856a-de1c-4d22-beaa-f7e0afabbd7a" providerId="AD" clId="Web-{479ABC49-ECB4-4D15-AEE7-5EF85CBDED4C}" dt="2021-05-20T11:26:52.052" v="548" actId="1076"/>
          <ac:spMkLst>
            <pc:docMk/>
            <pc:sldMk cId="4210398605" sldId="283"/>
            <ac:spMk id="34" creationId="{B2F04E76-A600-44D0-97B3-86F78DBA49AA}"/>
          </ac:spMkLst>
        </pc:spChg>
        <pc:spChg chg="mod">
          <ac:chgData name="Retortillo Ochoa, Laura" userId="S::l.retortillo@usp.ceu.es::bc32856a-de1c-4d22-beaa-f7e0afabbd7a" providerId="AD" clId="Web-{479ABC49-ECB4-4D15-AEE7-5EF85CBDED4C}" dt="2021-05-20T10:31:23.556" v="2" actId="14100"/>
          <ac:spMkLst>
            <pc:docMk/>
            <pc:sldMk cId="4210398605" sldId="283"/>
            <ac:spMk id="36" creationId="{A4C6E50A-534F-4CA8-891E-EC838A326963}"/>
          </ac:spMkLst>
        </pc:spChg>
        <pc:spChg chg="add mod">
          <ac:chgData name="Retortillo Ochoa, Laura" userId="S::l.retortillo@usp.ceu.es::bc32856a-de1c-4d22-beaa-f7e0afabbd7a" providerId="AD" clId="Web-{479ABC49-ECB4-4D15-AEE7-5EF85CBDED4C}" dt="2021-05-20T11:24:58.080" v="541" actId="1076"/>
          <ac:spMkLst>
            <pc:docMk/>
            <pc:sldMk cId="4210398605" sldId="283"/>
            <ac:spMk id="37" creationId="{CF532CC9-48A9-4782-B9FF-5FDC19B1BEAB}"/>
          </ac:spMkLst>
        </pc:spChg>
        <pc:spChg chg="add mod">
          <ac:chgData name="Retortillo Ochoa, Laura" userId="S::l.retortillo@usp.ceu.es::bc32856a-de1c-4d22-beaa-f7e0afabbd7a" providerId="AD" clId="Web-{479ABC49-ECB4-4D15-AEE7-5EF85CBDED4C}" dt="2021-05-20T11:27:31.647" v="552" actId="1076"/>
          <ac:spMkLst>
            <pc:docMk/>
            <pc:sldMk cId="4210398605" sldId="283"/>
            <ac:spMk id="38" creationId="{D0B2932C-BB26-4846-B827-ABB835D7C579}"/>
          </ac:spMkLst>
        </pc:spChg>
        <pc:spChg chg="add mod">
          <ac:chgData name="Retortillo Ochoa, Laura" userId="S::l.retortillo@usp.ceu.es::bc32856a-de1c-4d22-beaa-f7e0afabbd7a" providerId="AD" clId="Web-{479ABC49-ECB4-4D15-AEE7-5EF85CBDED4C}" dt="2021-05-20T11:29:55.666" v="564" actId="688"/>
          <ac:spMkLst>
            <pc:docMk/>
            <pc:sldMk cId="4210398605" sldId="283"/>
            <ac:spMk id="39" creationId="{102E7C33-FB0E-4E97-B344-21FCAE220137}"/>
          </ac:spMkLst>
        </pc:spChg>
        <pc:cxnChg chg="mod">
          <ac:chgData name="Retortillo Ochoa, Laura" userId="S::l.retortillo@usp.ceu.es::bc32856a-de1c-4d22-beaa-f7e0afabbd7a" providerId="AD" clId="Web-{479ABC49-ECB4-4D15-AEE7-5EF85CBDED4C}" dt="2021-05-20T11:28:58.321" v="559" actId="14100"/>
          <ac:cxnSpMkLst>
            <pc:docMk/>
            <pc:sldMk cId="4210398605" sldId="283"/>
            <ac:cxnSpMk id="51" creationId="{2407759B-66C7-49F4-8BA9-836B03FC09C8}"/>
          </ac:cxnSpMkLst>
        </pc:cxnChg>
        <pc:cxnChg chg="mod">
          <ac:chgData name="Retortillo Ochoa, Laura" userId="S::l.retortillo@usp.ceu.es::bc32856a-de1c-4d22-beaa-f7e0afabbd7a" providerId="AD" clId="Web-{479ABC49-ECB4-4D15-AEE7-5EF85CBDED4C}" dt="2021-05-20T11:29:34.744" v="562" actId="14100"/>
          <ac:cxnSpMkLst>
            <pc:docMk/>
            <pc:sldMk cId="4210398605" sldId="283"/>
            <ac:cxnSpMk id="53" creationId="{01A480F7-5C38-4DC1-9653-05EED131B6A9}"/>
          </ac:cxnSpMkLst>
        </pc:cxnChg>
      </pc:sldChg>
      <pc:sldChg chg="addSp modSp add replId">
        <pc:chgData name="Retortillo Ochoa, Laura" userId="S::l.retortillo@usp.ceu.es::bc32856a-de1c-4d22-beaa-f7e0afabbd7a" providerId="AD" clId="Web-{479ABC49-ECB4-4D15-AEE7-5EF85CBDED4C}" dt="2021-05-20T11:19:34.914" v="524" actId="1076"/>
        <pc:sldMkLst>
          <pc:docMk/>
          <pc:sldMk cId="2936435072" sldId="285"/>
        </pc:sldMkLst>
        <pc:spChg chg="mod">
          <ac:chgData name="Retortillo Ochoa, Laura" userId="S::l.retortillo@usp.ceu.es::bc32856a-de1c-4d22-beaa-f7e0afabbd7a" providerId="AD" clId="Web-{479ABC49-ECB4-4D15-AEE7-5EF85CBDED4C}" dt="2021-05-20T11:07:45.019" v="10" actId="20577"/>
          <ac:spMkLst>
            <pc:docMk/>
            <pc:sldMk cId="2936435072" sldId="285"/>
            <ac:spMk id="2" creationId="{4BE188E2-8982-4FFB-A1EB-A6051033CD92}"/>
          </ac:spMkLst>
        </pc:spChg>
        <pc:spChg chg="mod">
          <ac:chgData name="Retortillo Ochoa, Laura" userId="S::l.retortillo@usp.ceu.es::bc32856a-de1c-4d22-beaa-f7e0afabbd7a" providerId="AD" clId="Web-{479ABC49-ECB4-4D15-AEE7-5EF85CBDED4C}" dt="2021-05-20T11:07:56.253" v="23" actId="20577"/>
          <ac:spMkLst>
            <pc:docMk/>
            <pc:sldMk cId="2936435072" sldId="285"/>
            <ac:spMk id="3" creationId="{C53C1D92-72C6-4256-AA48-3DB53B166F6E}"/>
          </ac:spMkLst>
        </pc:spChg>
        <pc:spChg chg="mod">
          <ac:chgData name="Retortillo Ochoa, Laura" userId="S::l.retortillo@usp.ceu.es::bc32856a-de1c-4d22-beaa-f7e0afabbd7a" providerId="AD" clId="Web-{479ABC49-ECB4-4D15-AEE7-5EF85CBDED4C}" dt="2021-05-20T11:07:41.331" v="8" actId="20577"/>
          <ac:spMkLst>
            <pc:docMk/>
            <pc:sldMk cId="2936435072" sldId="285"/>
            <ac:spMk id="4" creationId="{E7BFDA93-F26B-4A82-BF52-FBB03C8A7B87}"/>
          </ac:spMkLst>
        </pc:spChg>
        <pc:spChg chg="add mod">
          <ac:chgData name="Retortillo Ochoa, Laura" userId="S::l.retortillo@usp.ceu.es::bc32856a-de1c-4d22-beaa-f7e0afabbd7a" providerId="AD" clId="Web-{479ABC49-ECB4-4D15-AEE7-5EF85CBDED4C}" dt="2021-05-20T11:11:20.525" v="69" actId="1076"/>
          <ac:spMkLst>
            <pc:docMk/>
            <pc:sldMk cId="2936435072" sldId="285"/>
            <ac:spMk id="6" creationId="{2EAA4885-396C-44AF-B857-DE00F22B28A8}"/>
          </ac:spMkLst>
        </pc:spChg>
        <pc:spChg chg="add mod">
          <ac:chgData name="Retortillo Ochoa, Laura" userId="S::l.retortillo@usp.ceu.es::bc32856a-de1c-4d22-beaa-f7e0afabbd7a" providerId="AD" clId="Web-{479ABC49-ECB4-4D15-AEE7-5EF85CBDED4C}" dt="2021-05-20T11:16:25.330" v="321" actId="20577"/>
          <ac:spMkLst>
            <pc:docMk/>
            <pc:sldMk cId="2936435072" sldId="285"/>
            <ac:spMk id="9" creationId="{368EF96F-A766-4AA6-AA10-409E9DBF646F}"/>
          </ac:spMkLst>
        </pc:spChg>
        <pc:spChg chg="mod">
          <ac:chgData name="Retortillo Ochoa, Laura" userId="S::l.retortillo@usp.ceu.es::bc32856a-de1c-4d22-beaa-f7e0afabbd7a" providerId="AD" clId="Web-{479ABC49-ECB4-4D15-AEE7-5EF85CBDED4C}" dt="2021-05-20T11:07:48.331" v="12" actId="20577"/>
          <ac:spMkLst>
            <pc:docMk/>
            <pc:sldMk cId="2936435072" sldId="285"/>
            <ac:spMk id="10" creationId="{DE63EEA6-5FFD-4E4D-8095-8DFCC12D912A}"/>
          </ac:spMkLst>
        </pc:spChg>
        <pc:spChg chg="add mod">
          <ac:chgData name="Retortillo Ochoa, Laura" userId="S::l.retortillo@usp.ceu.es::bc32856a-de1c-4d22-beaa-f7e0afabbd7a" providerId="AD" clId="Web-{479ABC49-ECB4-4D15-AEE7-5EF85CBDED4C}" dt="2021-05-20T11:12:01.479" v="94" actId="20577"/>
          <ac:spMkLst>
            <pc:docMk/>
            <pc:sldMk cId="2936435072" sldId="285"/>
            <ac:spMk id="11" creationId="{D582999C-6910-4705-969E-F86150F100F5}"/>
          </ac:spMkLst>
        </pc:spChg>
        <pc:spChg chg="add mod">
          <ac:chgData name="Retortillo Ochoa, Laura" userId="S::l.retortillo@usp.ceu.es::bc32856a-de1c-4d22-beaa-f7e0afabbd7a" providerId="AD" clId="Web-{479ABC49-ECB4-4D15-AEE7-5EF85CBDED4C}" dt="2021-05-20T11:12:30.433" v="103" actId="20577"/>
          <ac:spMkLst>
            <pc:docMk/>
            <pc:sldMk cId="2936435072" sldId="285"/>
            <ac:spMk id="12" creationId="{5C66F5EE-CFAA-437B-9FF7-DEA0FAB01EFE}"/>
          </ac:spMkLst>
        </pc:spChg>
        <pc:spChg chg="add mod">
          <ac:chgData name="Retortillo Ochoa, Laura" userId="S::l.retortillo@usp.ceu.es::bc32856a-de1c-4d22-beaa-f7e0afabbd7a" providerId="AD" clId="Web-{479ABC49-ECB4-4D15-AEE7-5EF85CBDED4C}" dt="2021-05-20T11:18:28.381" v="459" actId="1076"/>
          <ac:spMkLst>
            <pc:docMk/>
            <pc:sldMk cId="2936435072" sldId="285"/>
            <ac:spMk id="13" creationId="{71731385-AE69-40DD-9980-D9735AC677BF}"/>
          </ac:spMkLst>
        </pc:spChg>
        <pc:spChg chg="add mod">
          <ac:chgData name="Retortillo Ochoa, Laura" userId="S::l.retortillo@usp.ceu.es::bc32856a-de1c-4d22-beaa-f7e0afabbd7a" providerId="AD" clId="Web-{479ABC49-ECB4-4D15-AEE7-5EF85CBDED4C}" dt="2021-05-20T11:19:34.914" v="524" actId="1076"/>
          <ac:spMkLst>
            <pc:docMk/>
            <pc:sldMk cId="2936435072" sldId="285"/>
            <ac:spMk id="14" creationId="{6BAA051D-BFA2-47BE-9E8A-D8A0971D2620}"/>
          </ac:spMkLst>
        </pc:spChg>
        <pc:cxnChg chg="mod">
          <ac:chgData name="Retortillo Ochoa, Laura" userId="S::l.retortillo@usp.ceu.es::bc32856a-de1c-4d22-beaa-f7e0afabbd7a" providerId="AD" clId="Web-{479ABC49-ECB4-4D15-AEE7-5EF85CBDED4C}" dt="2021-05-20T11:12:17.089" v="97" actId="1076"/>
          <ac:cxnSpMkLst>
            <pc:docMk/>
            <pc:sldMk cId="2936435072" sldId="285"/>
            <ac:cxnSpMk id="7" creationId="{F30186F6-69A6-4DA8-9C12-5BCC338F13DD}"/>
          </ac:cxnSpMkLst>
        </pc:cxnChg>
      </pc:sldChg>
    </pc:docChg>
  </pc:docChgLst>
  <pc:docChgLst>
    <pc:chgData name="Retortillo Ochoa, Laura" userId="S::l.retortillo@usp.ceu.es::bc32856a-de1c-4d22-beaa-f7e0afabbd7a" providerId="AD" clId="Web-{A87BC26B-D562-4110-84F7-011304F6443E}"/>
    <pc:docChg chg="modSld">
      <pc:chgData name="Retortillo Ochoa, Laura" userId="S::l.retortillo@usp.ceu.es::bc32856a-de1c-4d22-beaa-f7e0afabbd7a" providerId="AD" clId="Web-{A87BC26B-D562-4110-84F7-011304F6443E}" dt="2021-05-20T07:35:49.646" v="919"/>
      <pc:docMkLst>
        <pc:docMk/>
      </pc:docMkLst>
      <pc:sldChg chg="addSp delSp modSp">
        <pc:chgData name="Retortillo Ochoa, Laura" userId="S::l.retortillo@usp.ceu.es::bc32856a-de1c-4d22-beaa-f7e0afabbd7a" providerId="AD" clId="Web-{A87BC26B-D562-4110-84F7-011304F6443E}" dt="2021-05-20T07:35:49.646" v="919"/>
        <pc:sldMkLst>
          <pc:docMk/>
          <pc:sldMk cId="4210398605" sldId="283"/>
        </pc:sldMkLst>
        <pc:spChg chg="add del mod">
          <ac:chgData name="Retortillo Ochoa, Laura" userId="S::l.retortillo@usp.ceu.es::bc32856a-de1c-4d22-beaa-f7e0afabbd7a" providerId="AD" clId="Web-{A87BC26B-D562-4110-84F7-011304F6443E}" dt="2021-05-20T06:59:16.724" v="374"/>
          <ac:spMkLst>
            <pc:docMk/>
            <pc:sldMk cId="4210398605" sldId="283"/>
            <ac:spMk id="4" creationId="{FD624C27-45CF-4D89-9EFD-1A6144975A44}"/>
          </ac:spMkLst>
        </pc:spChg>
        <pc:spChg chg="add del mod">
          <ac:chgData name="Retortillo Ochoa, Laura" userId="S::l.retortillo@usp.ceu.es::bc32856a-de1c-4d22-beaa-f7e0afabbd7a" providerId="AD" clId="Web-{A87BC26B-D562-4110-84F7-011304F6443E}" dt="2021-05-20T07:21:40.331" v="704"/>
          <ac:spMkLst>
            <pc:docMk/>
            <pc:sldMk cId="4210398605" sldId="283"/>
            <ac:spMk id="5" creationId="{A49BDF70-B703-479C-832F-351BF214DE03}"/>
          </ac:spMkLst>
        </pc:spChg>
        <pc:spChg chg="add del">
          <ac:chgData name="Retortillo Ochoa, Laura" userId="S::l.retortillo@usp.ceu.es::bc32856a-de1c-4d22-beaa-f7e0afabbd7a" providerId="AD" clId="Web-{A87BC26B-D562-4110-84F7-011304F6443E}" dt="2021-05-20T06:59:15.411" v="373"/>
          <ac:spMkLst>
            <pc:docMk/>
            <pc:sldMk cId="4210398605" sldId="283"/>
            <ac:spMk id="7" creationId="{56F48952-9D2C-4067-BF8A-8489C05B57D1}"/>
          </ac:spMkLst>
        </pc:spChg>
        <pc:spChg chg="add del">
          <ac:chgData name="Retortillo Ochoa, Laura" userId="S::l.retortillo@usp.ceu.es::bc32856a-de1c-4d22-beaa-f7e0afabbd7a" providerId="AD" clId="Web-{A87BC26B-D562-4110-84F7-011304F6443E}" dt="2021-05-20T06:59:13.615" v="372"/>
          <ac:spMkLst>
            <pc:docMk/>
            <pc:sldMk cId="4210398605" sldId="283"/>
            <ac:spMk id="9" creationId="{B63CFC6F-D833-4EC4-A92D-99F76B9FDDC9}"/>
          </ac:spMkLst>
        </pc:spChg>
        <pc:spChg chg="add del">
          <ac:chgData name="Retortillo Ochoa, Laura" userId="S::l.retortillo@usp.ceu.es::bc32856a-de1c-4d22-beaa-f7e0afabbd7a" providerId="AD" clId="Web-{A87BC26B-D562-4110-84F7-011304F6443E}" dt="2021-05-20T06:59:12.177" v="371"/>
          <ac:spMkLst>
            <pc:docMk/>
            <pc:sldMk cId="4210398605" sldId="283"/>
            <ac:spMk id="10" creationId="{1F6C76AB-0F70-4256-A3C7-D30A4A6A9132}"/>
          </ac:spMkLst>
        </pc:spChg>
        <pc:spChg chg="add del">
          <ac:chgData name="Retortillo Ochoa, Laura" userId="S::l.retortillo@usp.ceu.es::bc32856a-de1c-4d22-beaa-f7e0afabbd7a" providerId="AD" clId="Web-{A87BC26B-D562-4110-84F7-011304F6443E}" dt="2021-05-20T06:59:07.724" v="370"/>
          <ac:spMkLst>
            <pc:docMk/>
            <pc:sldMk cId="4210398605" sldId="283"/>
            <ac:spMk id="11" creationId="{8F0D3B64-B84B-4AF6-9ECA-D1257D10262F}"/>
          </ac:spMkLst>
        </pc:spChg>
        <pc:spChg chg="add del">
          <ac:chgData name="Retortillo Ochoa, Laura" userId="S::l.retortillo@usp.ceu.es::bc32856a-de1c-4d22-beaa-f7e0afabbd7a" providerId="AD" clId="Web-{A87BC26B-D562-4110-84F7-011304F6443E}" dt="2021-05-20T06:59:06.380" v="369"/>
          <ac:spMkLst>
            <pc:docMk/>
            <pc:sldMk cId="4210398605" sldId="283"/>
            <ac:spMk id="12" creationId="{5D2BFBC7-5651-46EB-92DF-F38ED5B5F09A}"/>
          </ac:spMkLst>
        </pc:spChg>
        <pc:spChg chg="add del">
          <ac:chgData name="Retortillo Ochoa, Laura" userId="S::l.retortillo@usp.ceu.es::bc32856a-de1c-4d22-beaa-f7e0afabbd7a" providerId="AD" clId="Web-{A87BC26B-D562-4110-84F7-011304F6443E}" dt="2021-05-20T06:59:04.349" v="368"/>
          <ac:spMkLst>
            <pc:docMk/>
            <pc:sldMk cId="4210398605" sldId="283"/>
            <ac:spMk id="13" creationId="{FFB40F06-2865-45BE-AE7A-CC35F0E3CD5A}"/>
          </ac:spMkLst>
        </pc:spChg>
        <pc:spChg chg="add del mod">
          <ac:chgData name="Retortillo Ochoa, Laura" userId="S::l.retortillo@usp.ceu.es::bc32856a-de1c-4d22-beaa-f7e0afabbd7a" providerId="AD" clId="Web-{A87BC26B-D562-4110-84F7-011304F6443E}" dt="2021-05-20T07:21:43.565" v="706"/>
          <ac:spMkLst>
            <pc:docMk/>
            <pc:sldMk cId="4210398605" sldId="283"/>
            <ac:spMk id="14" creationId="{6F47782B-6353-469B-A296-B43EF1E507C3}"/>
          </ac:spMkLst>
        </pc:spChg>
        <pc:spChg chg="add del mod">
          <ac:chgData name="Retortillo Ochoa, Laura" userId="S::l.retortillo@usp.ceu.es::bc32856a-de1c-4d22-beaa-f7e0afabbd7a" providerId="AD" clId="Web-{A87BC26B-D562-4110-84F7-011304F6443E}" dt="2021-05-20T07:13:18.664" v="592"/>
          <ac:spMkLst>
            <pc:docMk/>
            <pc:sldMk cId="4210398605" sldId="283"/>
            <ac:spMk id="15" creationId="{274C07E9-0D6A-4B12-934F-0EFB3B94EB29}"/>
          </ac:spMkLst>
        </pc:spChg>
        <pc:spChg chg="add mod">
          <ac:chgData name="Retortillo Ochoa, Laura" userId="S::l.retortillo@usp.ceu.es::bc32856a-de1c-4d22-beaa-f7e0afabbd7a" providerId="AD" clId="Web-{A87BC26B-D562-4110-84F7-011304F6443E}" dt="2021-05-20T07:28:50.777" v="821" actId="14100"/>
          <ac:spMkLst>
            <pc:docMk/>
            <pc:sldMk cId="4210398605" sldId="283"/>
            <ac:spMk id="16" creationId="{B5821A64-54F1-4536-8AB0-7A848C5D2C36}"/>
          </ac:spMkLst>
        </pc:spChg>
        <pc:spChg chg="add mod">
          <ac:chgData name="Retortillo Ochoa, Laura" userId="S::l.retortillo@usp.ceu.es::bc32856a-de1c-4d22-beaa-f7e0afabbd7a" providerId="AD" clId="Web-{A87BC26B-D562-4110-84F7-011304F6443E}" dt="2021-05-20T07:26:49.025" v="793" actId="14100"/>
          <ac:spMkLst>
            <pc:docMk/>
            <pc:sldMk cId="4210398605" sldId="283"/>
            <ac:spMk id="17" creationId="{B78A4565-1E41-4243-97CC-216778644E31}"/>
          </ac:spMkLst>
        </pc:spChg>
        <pc:spChg chg="add del mod">
          <ac:chgData name="Retortillo Ochoa, Laura" userId="S::l.retortillo@usp.ceu.es::bc32856a-de1c-4d22-beaa-f7e0afabbd7a" providerId="AD" clId="Web-{A87BC26B-D562-4110-84F7-011304F6443E}" dt="2021-05-20T07:22:43.863" v="720" actId="14100"/>
          <ac:spMkLst>
            <pc:docMk/>
            <pc:sldMk cId="4210398605" sldId="283"/>
            <ac:spMk id="18" creationId="{F35579E5-FC80-4CA0-9AA7-6D2346A3BF50}"/>
          </ac:spMkLst>
        </pc:spChg>
        <pc:spChg chg="add del mod">
          <ac:chgData name="Retortillo Ochoa, Laura" userId="S::l.retortillo@usp.ceu.es::bc32856a-de1c-4d22-beaa-f7e0afabbd7a" providerId="AD" clId="Web-{A87BC26B-D562-4110-84F7-011304F6443E}" dt="2021-05-20T07:21:50.175" v="708"/>
          <ac:spMkLst>
            <pc:docMk/>
            <pc:sldMk cId="4210398605" sldId="283"/>
            <ac:spMk id="19" creationId="{F9859FCA-BF8F-430B-90E7-1CED826B4227}"/>
          </ac:spMkLst>
        </pc:spChg>
        <pc:spChg chg="add mod">
          <ac:chgData name="Retortillo Ochoa, Laura" userId="S::l.retortillo@usp.ceu.es::bc32856a-de1c-4d22-beaa-f7e0afabbd7a" providerId="AD" clId="Web-{A87BC26B-D562-4110-84F7-011304F6443E}" dt="2021-05-20T07:22:36.754" v="718" actId="1076"/>
          <ac:spMkLst>
            <pc:docMk/>
            <pc:sldMk cId="4210398605" sldId="283"/>
            <ac:spMk id="20" creationId="{6373598F-E2A2-4101-9ECB-B0ACD01C951B}"/>
          </ac:spMkLst>
        </pc:spChg>
        <pc:spChg chg="add del mod">
          <ac:chgData name="Retortillo Ochoa, Laura" userId="S::l.retortillo@usp.ceu.es::bc32856a-de1c-4d22-beaa-f7e0afabbd7a" providerId="AD" clId="Web-{A87BC26B-D562-4110-84F7-011304F6443E}" dt="2021-05-20T07:21:30.831" v="700"/>
          <ac:spMkLst>
            <pc:docMk/>
            <pc:sldMk cId="4210398605" sldId="283"/>
            <ac:spMk id="21" creationId="{41656540-F63A-4807-851B-CBB05DF9E332}"/>
          </ac:spMkLst>
        </pc:spChg>
        <pc:spChg chg="add del mod">
          <ac:chgData name="Retortillo Ochoa, Laura" userId="S::l.retortillo@usp.ceu.es::bc32856a-de1c-4d22-beaa-f7e0afabbd7a" providerId="AD" clId="Web-{A87BC26B-D562-4110-84F7-011304F6443E}" dt="2021-05-20T07:21:32.893" v="701"/>
          <ac:spMkLst>
            <pc:docMk/>
            <pc:sldMk cId="4210398605" sldId="283"/>
            <ac:spMk id="22" creationId="{DBA552B9-21A8-4FAB-99E8-FF72060E6E0F}"/>
          </ac:spMkLst>
        </pc:spChg>
        <pc:spChg chg="add mod">
          <ac:chgData name="Retortillo Ochoa, Laura" userId="S::l.retortillo@usp.ceu.es::bc32856a-de1c-4d22-beaa-f7e0afabbd7a" providerId="AD" clId="Web-{A87BC26B-D562-4110-84F7-011304F6443E}" dt="2021-05-20T07:23:00.536" v="724" actId="1076"/>
          <ac:spMkLst>
            <pc:docMk/>
            <pc:sldMk cId="4210398605" sldId="283"/>
            <ac:spMk id="23" creationId="{E27FE820-2F81-4F60-9CC9-C395732E1BA3}"/>
          </ac:spMkLst>
        </pc:spChg>
        <pc:spChg chg="add del mod">
          <ac:chgData name="Retortillo Ochoa, Laura" userId="S::l.retortillo@usp.ceu.es::bc32856a-de1c-4d22-beaa-f7e0afabbd7a" providerId="AD" clId="Web-{A87BC26B-D562-4110-84F7-011304F6443E}" dt="2021-05-20T07:21:46.159" v="707"/>
          <ac:spMkLst>
            <pc:docMk/>
            <pc:sldMk cId="4210398605" sldId="283"/>
            <ac:spMk id="24" creationId="{5CAABCDB-544B-4DDE-A392-28CF9ACBA9C5}"/>
          </ac:spMkLst>
        </pc:spChg>
        <pc:spChg chg="add del mod">
          <ac:chgData name="Retortillo Ochoa, Laura" userId="S::l.retortillo@usp.ceu.es::bc32856a-de1c-4d22-beaa-f7e0afabbd7a" providerId="AD" clId="Web-{A87BC26B-D562-4110-84F7-011304F6443E}" dt="2021-05-20T07:23:08.083" v="725" actId="1076"/>
          <ac:spMkLst>
            <pc:docMk/>
            <pc:sldMk cId="4210398605" sldId="283"/>
            <ac:spMk id="25" creationId="{DECE4D5C-D44E-44A5-8058-E162D04C7B94}"/>
          </ac:spMkLst>
        </pc:spChg>
        <pc:spChg chg="add del mod">
          <ac:chgData name="Retortillo Ochoa, Laura" userId="S::l.retortillo@usp.ceu.es::bc32856a-de1c-4d22-beaa-f7e0afabbd7a" providerId="AD" clId="Web-{A87BC26B-D562-4110-84F7-011304F6443E}" dt="2021-05-20T07:21:42.159" v="705"/>
          <ac:spMkLst>
            <pc:docMk/>
            <pc:sldMk cId="4210398605" sldId="283"/>
            <ac:spMk id="26" creationId="{B1056EC1-DCE4-4FE3-8768-4B06E454E2AF}"/>
          </ac:spMkLst>
        </pc:spChg>
        <pc:spChg chg="add del mod">
          <ac:chgData name="Retortillo Ochoa, Laura" userId="S::l.retortillo@usp.ceu.es::bc32856a-de1c-4d22-beaa-f7e0afabbd7a" providerId="AD" clId="Web-{A87BC26B-D562-4110-84F7-011304F6443E}" dt="2021-05-20T07:13:20.492" v="593"/>
          <ac:spMkLst>
            <pc:docMk/>
            <pc:sldMk cId="4210398605" sldId="283"/>
            <ac:spMk id="27" creationId="{30BC9345-84FE-4FA2-BD99-1154BE5B8034}"/>
          </ac:spMkLst>
        </pc:spChg>
        <pc:spChg chg="add mod">
          <ac:chgData name="Retortillo Ochoa, Laura" userId="S::l.retortillo@usp.ceu.es::bc32856a-de1c-4d22-beaa-f7e0afabbd7a" providerId="AD" clId="Web-{A87BC26B-D562-4110-84F7-011304F6443E}" dt="2021-05-20T07:23:40.755" v="732" actId="1076"/>
          <ac:spMkLst>
            <pc:docMk/>
            <pc:sldMk cId="4210398605" sldId="283"/>
            <ac:spMk id="28" creationId="{90EACE3A-F691-475C-A602-1AC882B98485}"/>
          </ac:spMkLst>
        </pc:spChg>
        <pc:spChg chg="add mod">
          <ac:chgData name="Retortillo Ochoa, Laura" userId="S::l.retortillo@usp.ceu.es::bc32856a-de1c-4d22-beaa-f7e0afabbd7a" providerId="AD" clId="Web-{A87BC26B-D562-4110-84F7-011304F6443E}" dt="2021-05-20T07:28:56.371" v="822" actId="1076"/>
          <ac:spMkLst>
            <pc:docMk/>
            <pc:sldMk cId="4210398605" sldId="283"/>
            <ac:spMk id="29" creationId="{B4F366FE-9858-47D3-85E7-F5B895BEFD42}"/>
          </ac:spMkLst>
        </pc:spChg>
        <pc:spChg chg="add mod">
          <ac:chgData name="Retortillo Ochoa, Laura" userId="S::l.retortillo@usp.ceu.es::bc32856a-de1c-4d22-beaa-f7e0afabbd7a" providerId="AD" clId="Web-{A87BC26B-D562-4110-84F7-011304F6443E}" dt="2021-05-20T07:30:32.076" v="856" actId="1076"/>
          <ac:spMkLst>
            <pc:docMk/>
            <pc:sldMk cId="4210398605" sldId="283"/>
            <ac:spMk id="30" creationId="{0C1F5070-F269-4DA1-87C5-118ADDA1648C}"/>
          </ac:spMkLst>
        </pc:spChg>
        <pc:spChg chg="add del mod">
          <ac:chgData name="Retortillo Ochoa, Laura" userId="S::l.retortillo@usp.ceu.es::bc32856a-de1c-4d22-beaa-f7e0afabbd7a" providerId="AD" clId="Web-{A87BC26B-D562-4110-84F7-011304F6443E}" dt="2021-05-20T07:23:13.583" v="726" actId="1076"/>
          <ac:spMkLst>
            <pc:docMk/>
            <pc:sldMk cId="4210398605" sldId="283"/>
            <ac:spMk id="31" creationId="{9D41BDF7-9767-4BE3-AF53-ADF9E94771E7}"/>
          </ac:spMkLst>
        </pc:spChg>
        <pc:spChg chg="add mod">
          <ac:chgData name="Retortillo Ochoa, Laura" userId="S::l.retortillo@usp.ceu.es::bc32856a-de1c-4d22-beaa-f7e0afabbd7a" providerId="AD" clId="Web-{A87BC26B-D562-4110-84F7-011304F6443E}" dt="2021-05-20T07:31:45.859" v="871" actId="1076"/>
          <ac:spMkLst>
            <pc:docMk/>
            <pc:sldMk cId="4210398605" sldId="283"/>
            <ac:spMk id="32" creationId="{007DDBEC-C451-45DB-9EBE-A57FED2BC218}"/>
          </ac:spMkLst>
        </pc:spChg>
        <pc:spChg chg="add del mod">
          <ac:chgData name="Retortillo Ochoa, Laura" userId="S::l.retortillo@usp.ceu.es::bc32856a-de1c-4d22-beaa-f7e0afabbd7a" providerId="AD" clId="Web-{A87BC26B-D562-4110-84F7-011304F6443E}" dt="2021-05-20T07:29:47.575" v="837"/>
          <ac:spMkLst>
            <pc:docMk/>
            <pc:sldMk cId="4210398605" sldId="283"/>
            <ac:spMk id="33" creationId="{18461006-4FAA-43C5-9BBA-D4F13B881644}"/>
          </ac:spMkLst>
        </pc:spChg>
        <pc:spChg chg="add del mod">
          <ac:chgData name="Retortillo Ochoa, Laura" userId="S::l.retortillo@usp.ceu.es::bc32856a-de1c-4d22-beaa-f7e0afabbd7a" providerId="AD" clId="Web-{A87BC26B-D562-4110-84F7-011304F6443E}" dt="2021-05-20T07:22:28.957" v="717"/>
          <ac:spMkLst>
            <pc:docMk/>
            <pc:sldMk cId="4210398605" sldId="283"/>
            <ac:spMk id="34" creationId="{AE57DA61-D878-40C2-B298-EFDA169DF6E6}"/>
          </ac:spMkLst>
        </pc:spChg>
        <pc:spChg chg="add mod">
          <ac:chgData name="Retortillo Ochoa, Laura" userId="S::l.retortillo@usp.ceu.es::bc32856a-de1c-4d22-beaa-f7e0afabbd7a" providerId="AD" clId="Web-{A87BC26B-D562-4110-84F7-011304F6443E}" dt="2021-05-20T07:05:02.731" v="476" actId="1076"/>
          <ac:spMkLst>
            <pc:docMk/>
            <pc:sldMk cId="4210398605" sldId="283"/>
            <ac:spMk id="35" creationId="{F38E290B-2C99-4AC9-BF04-64AF3EB9CB97}"/>
          </ac:spMkLst>
        </pc:spChg>
        <pc:spChg chg="add mod">
          <ac:chgData name="Retortillo Ochoa, Laura" userId="S::l.retortillo@usp.ceu.es::bc32856a-de1c-4d22-beaa-f7e0afabbd7a" providerId="AD" clId="Web-{A87BC26B-D562-4110-84F7-011304F6443E}" dt="2021-05-20T07:22:57.770" v="723" actId="1076"/>
          <ac:spMkLst>
            <pc:docMk/>
            <pc:sldMk cId="4210398605" sldId="283"/>
            <ac:spMk id="36" creationId="{A4C6E50A-534F-4CA8-891E-EC838A326963}"/>
          </ac:spMkLst>
        </pc:spChg>
        <pc:spChg chg="add del">
          <ac:chgData name="Retortillo Ochoa, Laura" userId="S::l.retortillo@usp.ceu.es::bc32856a-de1c-4d22-beaa-f7e0afabbd7a" providerId="AD" clId="Web-{A87BC26B-D562-4110-84F7-011304F6443E}" dt="2021-05-20T07:07:46.594" v="516"/>
          <ac:spMkLst>
            <pc:docMk/>
            <pc:sldMk cId="4210398605" sldId="283"/>
            <ac:spMk id="38" creationId="{8DF17E3E-7B1A-45D1-AB8E-7145A2EB99D8}"/>
          </ac:spMkLst>
        </pc:spChg>
        <pc:spChg chg="add del mod">
          <ac:chgData name="Retortillo Ochoa, Laura" userId="S::l.retortillo@usp.ceu.es::bc32856a-de1c-4d22-beaa-f7e0afabbd7a" providerId="AD" clId="Web-{A87BC26B-D562-4110-84F7-011304F6443E}" dt="2021-05-20T07:21:34.331" v="702"/>
          <ac:spMkLst>
            <pc:docMk/>
            <pc:sldMk cId="4210398605" sldId="283"/>
            <ac:spMk id="39" creationId="{BFE06732-C8BB-4FAF-A3DC-F61F56588A9D}"/>
          </ac:spMkLst>
        </pc:spChg>
        <pc:spChg chg="add mod">
          <ac:chgData name="Retortillo Ochoa, Laura" userId="S::l.retortillo@usp.ceu.es::bc32856a-de1c-4d22-beaa-f7e0afabbd7a" providerId="AD" clId="Web-{A87BC26B-D562-4110-84F7-011304F6443E}" dt="2021-05-20T07:22:49.645" v="721" actId="1076"/>
          <ac:spMkLst>
            <pc:docMk/>
            <pc:sldMk cId="4210398605" sldId="283"/>
            <ac:spMk id="41" creationId="{8DD8F922-8557-4499-BACB-0D87D867BBDB}"/>
          </ac:spMkLst>
        </pc:spChg>
        <pc:spChg chg="add del mod">
          <ac:chgData name="Retortillo Ochoa, Laura" userId="S::l.retortillo@usp.ceu.es::bc32856a-de1c-4d22-beaa-f7e0afabbd7a" providerId="AD" clId="Web-{A87BC26B-D562-4110-84F7-011304F6443E}" dt="2021-05-20T07:21:08.127" v="694"/>
          <ac:spMkLst>
            <pc:docMk/>
            <pc:sldMk cId="4210398605" sldId="283"/>
            <ac:spMk id="43" creationId="{C459F702-2520-4F17-B7FE-9BDD5F432DD6}"/>
          </ac:spMkLst>
        </pc:spChg>
        <pc:spChg chg="add mod">
          <ac:chgData name="Retortillo Ochoa, Laura" userId="S::l.retortillo@usp.ceu.es::bc32856a-de1c-4d22-beaa-f7e0afabbd7a" providerId="AD" clId="Web-{A87BC26B-D562-4110-84F7-011304F6443E}" dt="2021-05-20T07:26:40.618" v="790" actId="1076"/>
          <ac:spMkLst>
            <pc:docMk/>
            <pc:sldMk cId="4210398605" sldId="283"/>
            <ac:spMk id="44" creationId="{857C0E51-22E5-47D8-94AB-38A081703B99}"/>
          </ac:spMkLst>
        </pc:spChg>
        <pc:spChg chg="add mod">
          <ac:chgData name="Retortillo Ochoa, Laura" userId="S::l.retortillo@usp.ceu.es::bc32856a-de1c-4d22-beaa-f7e0afabbd7a" providerId="AD" clId="Web-{A87BC26B-D562-4110-84F7-011304F6443E}" dt="2021-05-20T07:28:33.715" v="818" actId="14100"/>
          <ac:spMkLst>
            <pc:docMk/>
            <pc:sldMk cId="4210398605" sldId="283"/>
            <ac:spMk id="45" creationId="{B2F2D27D-9717-4E63-994D-D8FC7249815A}"/>
          </ac:spMkLst>
        </pc:spChg>
        <pc:cxnChg chg="del">
          <ac:chgData name="Retortillo Ochoa, Laura" userId="S::l.retortillo@usp.ceu.es::bc32856a-de1c-4d22-beaa-f7e0afabbd7a" providerId="AD" clId="Web-{A87BC26B-D562-4110-84F7-011304F6443E}" dt="2021-05-20T06:57:16.737" v="345"/>
          <ac:cxnSpMkLst>
            <pc:docMk/>
            <pc:sldMk cId="4210398605" sldId="283"/>
            <ac:cxnSpMk id="2" creationId="{E5755C92-2F96-4131-8067-BAF00408C341}"/>
          </ac:cxnSpMkLst>
        </pc:cxnChg>
        <pc:cxnChg chg="del">
          <ac:chgData name="Retortillo Ochoa, Laura" userId="S::l.retortillo@usp.ceu.es::bc32856a-de1c-4d22-beaa-f7e0afabbd7a" providerId="AD" clId="Web-{A87BC26B-D562-4110-84F7-011304F6443E}" dt="2021-05-20T06:57:18.846" v="346"/>
          <ac:cxnSpMkLst>
            <pc:docMk/>
            <pc:sldMk cId="4210398605" sldId="283"/>
            <ac:cxnSpMk id="6" creationId="{38316120-BBA5-451A-97FA-660FA44B86FE}"/>
          </ac:cxnSpMkLst>
        </pc:cxnChg>
        <pc:cxnChg chg="add del mod">
          <ac:chgData name="Retortillo Ochoa, Laura" userId="S::l.retortillo@usp.ceu.es::bc32856a-de1c-4d22-beaa-f7e0afabbd7a" providerId="AD" clId="Web-{A87BC26B-D562-4110-84F7-011304F6443E}" dt="2021-05-20T07:21:37.424" v="703"/>
          <ac:cxnSpMkLst>
            <pc:docMk/>
            <pc:sldMk cId="4210398605" sldId="283"/>
            <ac:cxnSpMk id="37" creationId="{883E2ED4-F2F4-4FBF-9CB9-2DF0C60074D0}"/>
          </ac:cxnSpMkLst>
        </pc:cxnChg>
        <pc:cxnChg chg="add mod">
          <ac:chgData name="Retortillo Ochoa, Laura" userId="S::l.retortillo@usp.ceu.es::bc32856a-de1c-4d22-beaa-f7e0afabbd7a" providerId="AD" clId="Web-{A87BC26B-D562-4110-84F7-011304F6443E}" dt="2021-05-20T07:22:53.832" v="722" actId="1076"/>
          <ac:cxnSpMkLst>
            <pc:docMk/>
            <pc:sldMk cId="4210398605" sldId="283"/>
            <ac:cxnSpMk id="40" creationId="{004B2214-5B7C-44F8-AA6F-8B395A65F2EC}"/>
          </ac:cxnSpMkLst>
        </pc:cxnChg>
        <pc:cxnChg chg="add mod">
          <ac:chgData name="Retortillo Ochoa, Laura" userId="S::l.retortillo@usp.ceu.es::bc32856a-de1c-4d22-beaa-f7e0afabbd7a" providerId="AD" clId="Web-{A87BC26B-D562-4110-84F7-011304F6443E}" dt="2021-05-20T07:27:00.244" v="795" actId="14100"/>
          <ac:cxnSpMkLst>
            <pc:docMk/>
            <pc:sldMk cId="4210398605" sldId="283"/>
            <ac:cxnSpMk id="42" creationId="{C7B41BD5-17CD-44A6-8448-DA006D5A9F42}"/>
          </ac:cxnSpMkLst>
        </pc:cxnChg>
        <pc:cxnChg chg="add mod">
          <ac:chgData name="Retortillo Ochoa, Laura" userId="S::l.retortillo@usp.ceu.es::bc32856a-de1c-4d22-beaa-f7e0afabbd7a" providerId="AD" clId="Web-{A87BC26B-D562-4110-84F7-011304F6443E}" dt="2021-05-20T07:31:15.030" v="862" actId="14100"/>
          <ac:cxnSpMkLst>
            <pc:docMk/>
            <pc:sldMk cId="4210398605" sldId="283"/>
            <ac:cxnSpMk id="46" creationId="{1A5608CB-383D-46B4-9BE8-978519462A24}"/>
          </ac:cxnSpMkLst>
        </pc:cxnChg>
        <pc:cxnChg chg="add mod">
          <ac:chgData name="Retortillo Ochoa, Laura" userId="S::l.retortillo@usp.ceu.es::bc32856a-de1c-4d22-beaa-f7e0afabbd7a" providerId="AD" clId="Web-{A87BC26B-D562-4110-84F7-011304F6443E}" dt="2021-05-20T07:32:22.469" v="879" actId="14100"/>
          <ac:cxnSpMkLst>
            <pc:docMk/>
            <pc:sldMk cId="4210398605" sldId="283"/>
            <ac:cxnSpMk id="47" creationId="{7C5E232E-6086-44EE-8B38-9A341060ECB6}"/>
          </ac:cxnSpMkLst>
        </pc:cxnChg>
        <pc:cxnChg chg="add del mod">
          <ac:chgData name="Retortillo Ochoa, Laura" userId="S::l.retortillo@usp.ceu.es::bc32856a-de1c-4d22-beaa-f7e0afabbd7a" providerId="AD" clId="Web-{A87BC26B-D562-4110-84F7-011304F6443E}" dt="2021-05-20T07:35:45.943" v="918"/>
          <ac:cxnSpMkLst>
            <pc:docMk/>
            <pc:sldMk cId="4210398605" sldId="283"/>
            <ac:cxnSpMk id="48" creationId="{9EAA861B-A0B8-428A-AD4C-55E90E29C00E}"/>
          </ac:cxnSpMkLst>
        </pc:cxnChg>
        <pc:cxnChg chg="add del mod">
          <ac:chgData name="Retortillo Ochoa, Laura" userId="S::l.retortillo@usp.ceu.es::bc32856a-de1c-4d22-beaa-f7e0afabbd7a" providerId="AD" clId="Web-{A87BC26B-D562-4110-84F7-011304F6443E}" dt="2021-05-20T07:35:49.646" v="919"/>
          <ac:cxnSpMkLst>
            <pc:docMk/>
            <pc:sldMk cId="4210398605" sldId="283"/>
            <ac:cxnSpMk id="49" creationId="{3001FDF5-E2C7-4126-8BF0-44B242CF580D}"/>
          </ac:cxnSpMkLst>
        </pc:cxnChg>
        <pc:cxnChg chg="add mod">
          <ac:chgData name="Retortillo Ochoa, Laura" userId="S::l.retortillo@usp.ceu.es::bc32856a-de1c-4d22-beaa-f7e0afabbd7a" providerId="AD" clId="Web-{A87BC26B-D562-4110-84F7-011304F6443E}" dt="2021-05-20T07:35:31.692" v="914" actId="14100"/>
          <ac:cxnSpMkLst>
            <pc:docMk/>
            <pc:sldMk cId="4210398605" sldId="283"/>
            <ac:cxnSpMk id="50" creationId="{03305771-3074-4A1E-B9C9-74DFA2AB2199}"/>
          </ac:cxnSpMkLst>
        </pc:cxnChg>
        <pc:cxnChg chg="add mod">
          <ac:chgData name="Retortillo Ochoa, Laura" userId="S::l.retortillo@usp.ceu.es::bc32856a-de1c-4d22-beaa-f7e0afabbd7a" providerId="AD" clId="Web-{A87BC26B-D562-4110-84F7-011304F6443E}" dt="2021-05-20T07:35:03.770" v="908" actId="14100"/>
          <ac:cxnSpMkLst>
            <pc:docMk/>
            <pc:sldMk cId="4210398605" sldId="283"/>
            <ac:cxnSpMk id="51" creationId="{2407759B-66C7-49F4-8BA9-836B03FC09C8}"/>
          </ac:cxnSpMkLst>
        </pc:cxnChg>
        <pc:cxnChg chg="add mod">
          <ac:chgData name="Retortillo Ochoa, Laura" userId="S::l.retortillo@usp.ceu.es::bc32856a-de1c-4d22-beaa-f7e0afabbd7a" providerId="AD" clId="Web-{A87BC26B-D562-4110-84F7-011304F6443E}" dt="2021-05-20T07:35:26.676" v="913" actId="14100"/>
          <ac:cxnSpMkLst>
            <pc:docMk/>
            <pc:sldMk cId="4210398605" sldId="283"/>
            <ac:cxnSpMk id="52" creationId="{C23C79F9-C4AD-43A4-B456-2C799DDC86CD}"/>
          </ac:cxnSpMkLst>
        </pc:cxnChg>
        <pc:cxnChg chg="add mod">
          <ac:chgData name="Retortillo Ochoa, Laura" userId="S::l.retortillo@usp.ceu.es::bc32856a-de1c-4d22-beaa-f7e0afabbd7a" providerId="AD" clId="Web-{A87BC26B-D562-4110-84F7-011304F6443E}" dt="2021-05-20T07:35:43.239" v="917" actId="14100"/>
          <ac:cxnSpMkLst>
            <pc:docMk/>
            <pc:sldMk cId="4210398605" sldId="283"/>
            <ac:cxnSpMk id="53" creationId="{01A480F7-5C38-4DC1-9653-05EED131B6A9}"/>
          </ac:cxnSpMkLst>
        </pc:cxnChg>
      </pc:sldChg>
      <pc:sldChg chg="addSp modSp">
        <pc:chgData name="Retortillo Ochoa, Laura" userId="S::l.retortillo@usp.ceu.es::bc32856a-de1c-4d22-beaa-f7e0afabbd7a" providerId="AD" clId="Web-{A87BC26B-D562-4110-84F7-011304F6443E}" dt="2021-05-20T06:56:54.721" v="344" actId="1076"/>
        <pc:sldMkLst>
          <pc:docMk/>
          <pc:sldMk cId="1449566691" sldId="284"/>
        </pc:sldMkLst>
        <pc:spChg chg="add mod">
          <ac:chgData name="Retortillo Ochoa, Laura" userId="S::l.retortillo@usp.ceu.es::bc32856a-de1c-4d22-beaa-f7e0afabbd7a" providerId="AD" clId="Web-{A87BC26B-D562-4110-84F7-011304F6443E}" dt="2021-05-20T06:50:59.057" v="97" actId="1076"/>
          <ac:spMkLst>
            <pc:docMk/>
            <pc:sldMk cId="1449566691" sldId="284"/>
            <ac:spMk id="2" creationId="{4BE188E2-8982-4FFB-A1EB-A6051033CD92}"/>
          </ac:spMkLst>
        </pc:spChg>
        <pc:spChg chg="mod">
          <ac:chgData name="Retortillo Ochoa, Laura" userId="S::l.retortillo@usp.ceu.es::bc32856a-de1c-4d22-beaa-f7e0afabbd7a" providerId="AD" clId="Web-{A87BC26B-D562-4110-84F7-011304F6443E}" dt="2021-05-20T06:49:47.743" v="63" actId="20577"/>
          <ac:spMkLst>
            <pc:docMk/>
            <pc:sldMk cId="1449566691" sldId="284"/>
            <ac:spMk id="4" creationId="{E7BFDA93-F26B-4A82-BF52-FBB03C8A7B87}"/>
          </ac:spMkLst>
        </pc:spChg>
        <pc:spChg chg="add mod">
          <ac:chgData name="Retortillo Ochoa, Laura" userId="S::l.retortillo@usp.ceu.es::bc32856a-de1c-4d22-beaa-f7e0afabbd7a" providerId="AD" clId="Web-{A87BC26B-D562-4110-84F7-011304F6443E}" dt="2021-05-20T06:56:54.721" v="344" actId="1076"/>
          <ac:spMkLst>
            <pc:docMk/>
            <pc:sldMk cId="1449566691" sldId="284"/>
            <ac:spMk id="10" creationId="{DE63EEA6-5FFD-4E4D-8095-8DFCC12D912A}"/>
          </ac:spMkLst>
        </pc:spChg>
        <pc:cxnChg chg="add mod">
          <ac:chgData name="Retortillo Ochoa, Laura" userId="S::l.retortillo@usp.ceu.es::bc32856a-de1c-4d22-beaa-f7e0afabbd7a" providerId="AD" clId="Web-{A87BC26B-D562-4110-84F7-011304F6443E}" dt="2021-05-20T06:50:36.166" v="94" actId="1076"/>
          <ac:cxnSpMkLst>
            <pc:docMk/>
            <pc:sldMk cId="1449566691" sldId="284"/>
            <ac:cxnSpMk id="5" creationId="{D3B1C61C-B93D-4EB4-8EA1-3312625C9F9C}"/>
          </ac:cxnSpMkLst>
        </pc:cxnChg>
        <pc:cxnChg chg="add mod">
          <ac:chgData name="Retortillo Ochoa, Laura" userId="S::l.retortillo@usp.ceu.es::bc32856a-de1c-4d22-beaa-f7e0afabbd7a" providerId="AD" clId="Web-{A87BC26B-D562-4110-84F7-011304F6443E}" dt="2021-05-20T06:50:44.682" v="96" actId="1076"/>
          <ac:cxnSpMkLst>
            <pc:docMk/>
            <pc:sldMk cId="1449566691" sldId="284"/>
            <ac:cxnSpMk id="7" creationId="{F30186F6-69A6-4DA8-9C12-5BCC338F13DD}"/>
          </ac:cxnSpMkLst>
        </pc:cxnChg>
      </pc:sldChg>
    </pc:docChg>
  </pc:docChgLst>
  <pc:docChgLst>
    <pc:chgData name="Retortillo Ochoa, Laura" userId="S::l.retortillo@usp.ceu.es::bc32856a-de1c-4d22-beaa-f7e0afabbd7a" providerId="AD" clId="Web-{AC710E68-7EEE-4B32-8303-06C7090105CA}"/>
    <pc:docChg chg="addSld modSld">
      <pc:chgData name="Retortillo Ochoa, Laura" userId="S::l.retortillo@usp.ceu.es::bc32856a-de1c-4d22-beaa-f7e0afabbd7a" providerId="AD" clId="Web-{AC710E68-7EEE-4B32-8303-06C7090105CA}" dt="2021-05-20T06:47:03.186" v="1019" actId="20577"/>
      <pc:docMkLst>
        <pc:docMk/>
      </pc:docMkLst>
      <pc:sldChg chg="addSp delSp modSp add replId">
        <pc:chgData name="Retortillo Ochoa, Laura" userId="S::l.retortillo@usp.ceu.es::bc32856a-de1c-4d22-beaa-f7e0afabbd7a" providerId="AD" clId="Web-{AC710E68-7EEE-4B32-8303-06C7090105CA}" dt="2021-05-20T06:35:57.045" v="661" actId="20577"/>
        <pc:sldMkLst>
          <pc:docMk/>
          <pc:sldMk cId="2118307482" sldId="282"/>
        </pc:sldMkLst>
        <pc:spChg chg="mod">
          <ac:chgData name="Retortillo Ochoa, Laura" userId="S::l.retortillo@usp.ceu.es::bc32856a-de1c-4d22-beaa-f7e0afabbd7a" providerId="AD" clId="Web-{AC710E68-7EEE-4B32-8303-06C7090105CA}" dt="2021-05-20T06:16:14.501" v="9" actId="20577"/>
          <ac:spMkLst>
            <pc:docMk/>
            <pc:sldMk cId="2118307482" sldId="282"/>
            <ac:spMk id="3" creationId="{C53C1D92-72C6-4256-AA48-3DB53B166F6E}"/>
          </ac:spMkLst>
        </pc:spChg>
        <pc:spChg chg="add mod">
          <ac:chgData name="Retortillo Ochoa, Laura" userId="S::l.retortillo@usp.ceu.es::bc32856a-de1c-4d22-beaa-f7e0afabbd7a" providerId="AD" clId="Web-{AC710E68-7EEE-4B32-8303-06C7090105CA}" dt="2021-05-20T06:33:18.197" v="564" actId="1076"/>
          <ac:spMkLst>
            <pc:docMk/>
            <pc:sldMk cId="2118307482" sldId="282"/>
            <ac:spMk id="5" creationId="{CC585987-A440-4716-BE5D-0127AB8B3065}"/>
          </ac:spMkLst>
        </pc:spChg>
        <pc:spChg chg="add mod">
          <ac:chgData name="Retortillo Ochoa, Laura" userId="S::l.retortillo@usp.ceu.es::bc32856a-de1c-4d22-beaa-f7e0afabbd7a" providerId="AD" clId="Web-{AC710E68-7EEE-4B32-8303-06C7090105CA}" dt="2021-05-20T06:33:38.026" v="568" actId="1076"/>
          <ac:spMkLst>
            <pc:docMk/>
            <pc:sldMk cId="2118307482" sldId="282"/>
            <ac:spMk id="7" creationId="{4A0DBE5A-D09A-446B-9583-257F083BEC26}"/>
          </ac:spMkLst>
        </pc:spChg>
        <pc:spChg chg="add mod">
          <ac:chgData name="Retortillo Ochoa, Laura" userId="S::l.retortillo@usp.ceu.es::bc32856a-de1c-4d22-beaa-f7e0afabbd7a" providerId="AD" clId="Web-{AC710E68-7EEE-4B32-8303-06C7090105CA}" dt="2021-05-20T06:33:21.979" v="565" actId="1076"/>
          <ac:spMkLst>
            <pc:docMk/>
            <pc:sldMk cId="2118307482" sldId="282"/>
            <ac:spMk id="9" creationId="{CF505A88-85AD-4295-8A61-762B85CD0930}"/>
          </ac:spMkLst>
        </pc:spChg>
        <pc:spChg chg="add mod">
          <ac:chgData name="Retortillo Ochoa, Laura" userId="S::l.retortillo@usp.ceu.es::bc32856a-de1c-4d22-beaa-f7e0afabbd7a" providerId="AD" clId="Web-{AC710E68-7EEE-4B32-8303-06C7090105CA}" dt="2021-05-20T06:33:29.448" v="566" actId="1076"/>
          <ac:spMkLst>
            <pc:docMk/>
            <pc:sldMk cId="2118307482" sldId="282"/>
            <ac:spMk id="10" creationId="{10D10FB6-62C3-410F-A463-4693FC1486EE}"/>
          </ac:spMkLst>
        </pc:spChg>
        <pc:spChg chg="add mod">
          <ac:chgData name="Retortillo Ochoa, Laura" userId="S::l.retortillo@usp.ceu.es::bc32856a-de1c-4d22-beaa-f7e0afabbd7a" providerId="AD" clId="Web-{AC710E68-7EEE-4B32-8303-06C7090105CA}" dt="2021-05-20T06:33:32.932" v="567" actId="1076"/>
          <ac:spMkLst>
            <pc:docMk/>
            <pc:sldMk cId="2118307482" sldId="282"/>
            <ac:spMk id="11" creationId="{288E6FFE-BC67-42F5-89DA-75F1A6AC6254}"/>
          </ac:spMkLst>
        </pc:spChg>
        <pc:spChg chg="add mod">
          <ac:chgData name="Retortillo Ochoa, Laura" userId="S::l.retortillo@usp.ceu.es::bc32856a-de1c-4d22-beaa-f7e0afabbd7a" providerId="AD" clId="Web-{AC710E68-7EEE-4B32-8303-06C7090105CA}" dt="2021-05-20T06:35:57.045" v="661" actId="20577"/>
          <ac:spMkLst>
            <pc:docMk/>
            <pc:sldMk cId="2118307482" sldId="282"/>
            <ac:spMk id="12" creationId="{A27421F7-D67C-49D2-9C24-B9B1D31ABF1C}"/>
          </ac:spMkLst>
        </pc:spChg>
        <pc:picChg chg="del">
          <ac:chgData name="Retortillo Ochoa, Laura" userId="S::l.retortillo@usp.ceu.es::bc32856a-de1c-4d22-beaa-f7e0afabbd7a" providerId="AD" clId="Web-{AC710E68-7EEE-4B32-8303-06C7090105CA}" dt="2021-05-20T06:16:14.907" v="10"/>
          <ac:picMkLst>
            <pc:docMk/>
            <pc:sldMk cId="2118307482" sldId="282"/>
            <ac:picMk id="4" creationId="{AEE3FC17-8455-4EEA-A8DC-D831D278DB19}"/>
          </ac:picMkLst>
        </pc:picChg>
        <pc:cxnChg chg="add mod">
          <ac:chgData name="Retortillo Ochoa, Laura" userId="S::l.retortillo@usp.ceu.es::bc32856a-de1c-4d22-beaa-f7e0afabbd7a" providerId="AD" clId="Web-{AC710E68-7EEE-4B32-8303-06C7090105CA}" dt="2021-05-20T06:16:43.736" v="15"/>
          <ac:cxnSpMkLst>
            <pc:docMk/>
            <pc:sldMk cId="2118307482" sldId="282"/>
            <ac:cxnSpMk id="2" creationId="{E5755C92-2F96-4131-8067-BAF00408C341}"/>
          </ac:cxnSpMkLst>
        </pc:cxnChg>
        <pc:cxnChg chg="add mod">
          <ac:chgData name="Retortillo Ochoa, Laura" userId="S::l.retortillo@usp.ceu.es::bc32856a-de1c-4d22-beaa-f7e0afabbd7a" providerId="AD" clId="Web-{AC710E68-7EEE-4B32-8303-06C7090105CA}" dt="2021-05-20T06:17:06.080" v="17" actId="1076"/>
          <ac:cxnSpMkLst>
            <pc:docMk/>
            <pc:sldMk cId="2118307482" sldId="282"/>
            <ac:cxnSpMk id="6" creationId="{38316120-BBA5-451A-97FA-660FA44B86FE}"/>
          </ac:cxnSpMkLst>
        </pc:cxnChg>
      </pc:sldChg>
      <pc:sldChg chg="delSp modSp add replId">
        <pc:chgData name="Retortillo Ochoa, Laura" userId="S::l.retortillo@usp.ceu.es::bc32856a-de1c-4d22-beaa-f7e0afabbd7a" providerId="AD" clId="Web-{AC710E68-7EEE-4B32-8303-06C7090105CA}" dt="2021-05-20T06:37:22.407" v="672"/>
        <pc:sldMkLst>
          <pc:docMk/>
          <pc:sldMk cId="4210398605" sldId="283"/>
        </pc:sldMkLst>
        <pc:spChg chg="mod">
          <ac:chgData name="Retortillo Ochoa, Laura" userId="S::l.retortillo@usp.ceu.es::bc32856a-de1c-4d22-beaa-f7e0afabbd7a" providerId="AD" clId="Web-{AC710E68-7EEE-4B32-8303-06C7090105CA}" dt="2021-05-20T06:37:04.922" v="665" actId="20577"/>
          <ac:spMkLst>
            <pc:docMk/>
            <pc:sldMk cId="4210398605" sldId="283"/>
            <ac:spMk id="3" creationId="{C53C1D92-72C6-4256-AA48-3DB53B166F6E}"/>
          </ac:spMkLst>
        </pc:spChg>
        <pc:spChg chg="del mod">
          <ac:chgData name="Retortillo Ochoa, Laura" userId="S::l.retortillo@usp.ceu.es::bc32856a-de1c-4d22-beaa-f7e0afabbd7a" providerId="AD" clId="Web-{AC710E68-7EEE-4B32-8303-06C7090105CA}" dt="2021-05-20T06:37:10.953" v="667"/>
          <ac:spMkLst>
            <pc:docMk/>
            <pc:sldMk cId="4210398605" sldId="283"/>
            <ac:spMk id="5" creationId="{CC585987-A440-4716-BE5D-0127AB8B3065}"/>
          </ac:spMkLst>
        </pc:spChg>
        <pc:spChg chg="del">
          <ac:chgData name="Retortillo Ochoa, Laura" userId="S::l.retortillo@usp.ceu.es::bc32856a-de1c-4d22-beaa-f7e0afabbd7a" providerId="AD" clId="Web-{AC710E68-7EEE-4B32-8303-06C7090105CA}" dt="2021-05-20T06:37:12.438" v="668"/>
          <ac:spMkLst>
            <pc:docMk/>
            <pc:sldMk cId="4210398605" sldId="283"/>
            <ac:spMk id="7" creationId="{4A0DBE5A-D09A-446B-9583-257F083BEC26}"/>
          </ac:spMkLst>
        </pc:spChg>
        <pc:spChg chg="del">
          <ac:chgData name="Retortillo Ochoa, Laura" userId="S::l.retortillo@usp.ceu.es::bc32856a-de1c-4d22-beaa-f7e0afabbd7a" providerId="AD" clId="Web-{AC710E68-7EEE-4B32-8303-06C7090105CA}" dt="2021-05-20T06:37:17.500" v="670"/>
          <ac:spMkLst>
            <pc:docMk/>
            <pc:sldMk cId="4210398605" sldId="283"/>
            <ac:spMk id="9" creationId="{CF505A88-85AD-4295-8A61-762B85CD0930}"/>
          </ac:spMkLst>
        </pc:spChg>
        <pc:spChg chg="del">
          <ac:chgData name="Retortillo Ochoa, Laura" userId="S::l.retortillo@usp.ceu.es::bc32856a-de1c-4d22-beaa-f7e0afabbd7a" providerId="AD" clId="Web-{AC710E68-7EEE-4B32-8303-06C7090105CA}" dt="2021-05-20T06:37:22.407" v="672"/>
          <ac:spMkLst>
            <pc:docMk/>
            <pc:sldMk cId="4210398605" sldId="283"/>
            <ac:spMk id="10" creationId="{10D10FB6-62C3-410F-A463-4693FC1486EE}"/>
          </ac:spMkLst>
        </pc:spChg>
        <pc:spChg chg="del">
          <ac:chgData name="Retortillo Ochoa, Laura" userId="S::l.retortillo@usp.ceu.es::bc32856a-de1c-4d22-beaa-f7e0afabbd7a" providerId="AD" clId="Web-{AC710E68-7EEE-4B32-8303-06C7090105CA}" dt="2021-05-20T06:37:15.109" v="669"/>
          <ac:spMkLst>
            <pc:docMk/>
            <pc:sldMk cId="4210398605" sldId="283"/>
            <ac:spMk id="11" creationId="{288E6FFE-BC67-42F5-89DA-75F1A6AC6254}"/>
          </ac:spMkLst>
        </pc:spChg>
        <pc:spChg chg="del">
          <ac:chgData name="Retortillo Ochoa, Laura" userId="S::l.retortillo@usp.ceu.es::bc32856a-de1c-4d22-beaa-f7e0afabbd7a" providerId="AD" clId="Web-{AC710E68-7EEE-4B32-8303-06C7090105CA}" dt="2021-05-20T06:37:20.735" v="671"/>
          <ac:spMkLst>
            <pc:docMk/>
            <pc:sldMk cId="4210398605" sldId="283"/>
            <ac:spMk id="12" creationId="{A27421F7-D67C-49D2-9C24-B9B1D31ABF1C}"/>
          </ac:spMkLst>
        </pc:spChg>
      </pc:sldChg>
      <pc:sldChg chg="addSp delSp modSp add replId">
        <pc:chgData name="Retortillo Ochoa, Laura" userId="S::l.retortillo@usp.ceu.es::bc32856a-de1c-4d22-beaa-f7e0afabbd7a" providerId="AD" clId="Web-{AC710E68-7EEE-4B32-8303-06C7090105CA}" dt="2021-05-20T06:47:03.186" v="1019" actId="20577"/>
        <pc:sldMkLst>
          <pc:docMk/>
          <pc:sldMk cId="1449566691" sldId="284"/>
        </pc:sldMkLst>
        <pc:spChg chg="mod">
          <ac:chgData name="Retortillo Ochoa, Laura" userId="S::l.retortillo@usp.ceu.es::bc32856a-de1c-4d22-beaa-f7e0afabbd7a" providerId="AD" clId="Web-{AC710E68-7EEE-4B32-8303-06C7090105CA}" dt="2021-05-20T06:37:35.454" v="683" actId="20577"/>
          <ac:spMkLst>
            <pc:docMk/>
            <pc:sldMk cId="1449566691" sldId="284"/>
            <ac:spMk id="3" creationId="{C53C1D92-72C6-4256-AA48-3DB53B166F6E}"/>
          </ac:spMkLst>
        </pc:spChg>
        <pc:spChg chg="add mod">
          <ac:chgData name="Retortillo Ochoa, Laura" userId="S::l.retortillo@usp.ceu.es::bc32856a-de1c-4d22-beaa-f7e0afabbd7a" providerId="AD" clId="Web-{AC710E68-7EEE-4B32-8303-06C7090105CA}" dt="2021-05-20T06:47:03.186" v="1019" actId="20577"/>
          <ac:spMkLst>
            <pc:docMk/>
            <pc:sldMk cId="1449566691" sldId="284"/>
            <ac:spMk id="4" creationId="{E7BFDA93-F26B-4A82-BF52-FBB03C8A7B87}"/>
          </ac:spMkLst>
        </pc:spChg>
        <pc:cxnChg chg="del">
          <ac:chgData name="Retortillo Ochoa, Laura" userId="S::l.retortillo@usp.ceu.es::bc32856a-de1c-4d22-beaa-f7e0afabbd7a" providerId="AD" clId="Web-{AC710E68-7EEE-4B32-8303-06C7090105CA}" dt="2021-05-20T06:37:38.548" v="684"/>
          <ac:cxnSpMkLst>
            <pc:docMk/>
            <pc:sldMk cId="1449566691" sldId="284"/>
            <ac:cxnSpMk id="2" creationId="{E5755C92-2F96-4131-8067-BAF00408C341}"/>
          </ac:cxnSpMkLst>
        </pc:cxnChg>
        <pc:cxnChg chg="del">
          <ac:chgData name="Retortillo Ochoa, Laura" userId="S::l.retortillo@usp.ceu.es::bc32856a-de1c-4d22-beaa-f7e0afabbd7a" providerId="AD" clId="Web-{AC710E68-7EEE-4B32-8303-06C7090105CA}" dt="2021-05-20T06:37:40.563" v="685"/>
          <ac:cxnSpMkLst>
            <pc:docMk/>
            <pc:sldMk cId="1449566691" sldId="284"/>
            <ac:cxnSpMk id="6" creationId="{38316120-BBA5-451A-97FA-660FA44B86FE}"/>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F9A667-EDEF-8848-A3FD-B4C9B312B67C}" type="datetimeFigureOut">
              <a:rPr lang="es-ES" smtClean="0"/>
              <a:t>20/05/2021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0A23A-7C52-5D4A-988C-01192401E5FC}" type="slidenum">
              <a:rPr lang="es-ES" smtClean="0"/>
              <a:t>‹#›</a:t>
            </a:fld>
            <a:endParaRPr lang="es-ES"/>
          </a:p>
        </p:txBody>
      </p:sp>
    </p:spTree>
    <p:extLst>
      <p:ext uri="{BB962C8B-B14F-4D97-AF65-F5344CB8AC3E}">
        <p14:creationId xmlns:p14="http://schemas.microsoft.com/office/powerpoint/2010/main" val="1139044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2 </a:t>
            </a:r>
            <a:r>
              <a:rPr lang="es-ES" err="1"/>
              <a:t>ults</a:t>
            </a:r>
            <a:r>
              <a:rPr lang="es-ES"/>
              <a:t> m</a:t>
            </a:r>
          </a:p>
        </p:txBody>
      </p:sp>
      <p:sp>
        <p:nvSpPr>
          <p:cNvPr id="4" name="Marcador de número de diapositiva 3"/>
          <p:cNvSpPr>
            <a:spLocks noGrp="1"/>
          </p:cNvSpPr>
          <p:nvPr>
            <p:ph type="sldNum" sz="quarter" idx="5"/>
          </p:nvPr>
        </p:nvSpPr>
        <p:spPr/>
        <p:txBody>
          <a:bodyPr/>
          <a:lstStyle/>
          <a:p>
            <a:fld id="{E500A23A-7C52-5D4A-988C-01192401E5FC}" type="slidenum">
              <a:rPr lang="es-ES" smtClean="0"/>
              <a:t>4</a:t>
            </a:fld>
            <a:endParaRPr lang="es-ES"/>
          </a:p>
        </p:txBody>
      </p:sp>
    </p:spTree>
    <p:extLst>
      <p:ext uri="{BB962C8B-B14F-4D97-AF65-F5344CB8AC3E}">
        <p14:creationId xmlns:p14="http://schemas.microsoft.com/office/powerpoint/2010/main" val="3196492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Fila naranja</a:t>
            </a:r>
          </a:p>
        </p:txBody>
      </p:sp>
      <p:sp>
        <p:nvSpPr>
          <p:cNvPr id="4" name="Marcador de número de diapositiva 3"/>
          <p:cNvSpPr>
            <a:spLocks noGrp="1"/>
          </p:cNvSpPr>
          <p:nvPr>
            <p:ph type="sldNum" sz="quarter" idx="5"/>
          </p:nvPr>
        </p:nvSpPr>
        <p:spPr/>
        <p:txBody>
          <a:bodyPr/>
          <a:lstStyle/>
          <a:p>
            <a:fld id="{E500A23A-7C52-5D4A-988C-01192401E5FC}" type="slidenum">
              <a:rPr lang="es-ES" smtClean="0"/>
              <a:t>8</a:t>
            </a:fld>
            <a:endParaRPr lang="es-ES"/>
          </a:p>
        </p:txBody>
      </p:sp>
    </p:spTree>
    <p:extLst>
      <p:ext uri="{BB962C8B-B14F-4D97-AF65-F5344CB8AC3E}">
        <p14:creationId xmlns:p14="http://schemas.microsoft.com/office/powerpoint/2010/main" val="1702089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m</a:t>
            </a:r>
          </a:p>
        </p:txBody>
      </p:sp>
      <p:sp>
        <p:nvSpPr>
          <p:cNvPr id="4" name="Marcador de número de diapositiva 3"/>
          <p:cNvSpPr>
            <a:spLocks noGrp="1"/>
          </p:cNvSpPr>
          <p:nvPr>
            <p:ph type="sldNum" sz="quarter" idx="5"/>
          </p:nvPr>
        </p:nvSpPr>
        <p:spPr/>
        <p:txBody>
          <a:bodyPr/>
          <a:lstStyle/>
          <a:p>
            <a:fld id="{E500A23A-7C52-5D4A-988C-01192401E5FC}" type="slidenum">
              <a:rPr lang="es-ES" smtClean="0"/>
              <a:t>9</a:t>
            </a:fld>
            <a:endParaRPr lang="es-ES"/>
          </a:p>
        </p:txBody>
      </p:sp>
    </p:spTree>
    <p:extLst>
      <p:ext uri="{BB962C8B-B14F-4D97-AF65-F5344CB8AC3E}">
        <p14:creationId xmlns:p14="http://schemas.microsoft.com/office/powerpoint/2010/main" val="1651045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m</a:t>
            </a:r>
          </a:p>
        </p:txBody>
      </p:sp>
      <p:sp>
        <p:nvSpPr>
          <p:cNvPr id="4" name="Marcador de número de diapositiva 3"/>
          <p:cNvSpPr>
            <a:spLocks noGrp="1"/>
          </p:cNvSpPr>
          <p:nvPr>
            <p:ph type="sldNum" sz="quarter" idx="5"/>
          </p:nvPr>
        </p:nvSpPr>
        <p:spPr/>
        <p:txBody>
          <a:bodyPr/>
          <a:lstStyle/>
          <a:p>
            <a:fld id="{E500A23A-7C52-5D4A-988C-01192401E5FC}" type="slidenum">
              <a:rPr lang="es-ES" smtClean="0"/>
              <a:t>16</a:t>
            </a:fld>
            <a:endParaRPr lang="es-ES"/>
          </a:p>
        </p:txBody>
      </p:sp>
    </p:spTree>
    <p:extLst>
      <p:ext uri="{BB962C8B-B14F-4D97-AF65-F5344CB8AC3E}">
        <p14:creationId xmlns:p14="http://schemas.microsoft.com/office/powerpoint/2010/main" val="4099087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m</a:t>
            </a:r>
          </a:p>
        </p:txBody>
      </p:sp>
      <p:sp>
        <p:nvSpPr>
          <p:cNvPr id="4" name="Marcador de número de diapositiva 3"/>
          <p:cNvSpPr>
            <a:spLocks noGrp="1"/>
          </p:cNvSpPr>
          <p:nvPr>
            <p:ph type="sldNum" sz="quarter" idx="5"/>
          </p:nvPr>
        </p:nvSpPr>
        <p:spPr/>
        <p:txBody>
          <a:bodyPr/>
          <a:lstStyle/>
          <a:p>
            <a:fld id="{E500A23A-7C52-5D4A-988C-01192401E5FC}" type="slidenum">
              <a:rPr lang="es-ES" smtClean="0"/>
              <a:t>17</a:t>
            </a:fld>
            <a:endParaRPr lang="es-ES"/>
          </a:p>
        </p:txBody>
      </p:sp>
    </p:spTree>
    <p:extLst>
      <p:ext uri="{BB962C8B-B14F-4D97-AF65-F5344CB8AC3E}">
        <p14:creationId xmlns:p14="http://schemas.microsoft.com/office/powerpoint/2010/main" val="2914219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5C4963BD-31BF-4ED1-BA20-8BA070528506}" type="datetimeFigureOut">
              <a:rPr lang="en-GB" smtClean="0"/>
              <a:t>20/05/2021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98F58B-27A8-4874-80AF-0F8D40055A95}" type="slidenum">
              <a:rPr lang="en-GB" smtClean="0"/>
              <a:t>‹#›</a:t>
            </a:fld>
            <a:endParaRPr lang="en-GB"/>
          </a:p>
        </p:txBody>
      </p:sp>
    </p:spTree>
    <p:extLst>
      <p:ext uri="{BB962C8B-B14F-4D97-AF65-F5344CB8AC3E}">
        <p14:creationId xmlns:p14="http://schemas.microsoft.com/office/powerpoint/2010/main" val="3610645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5C4963BD-31BF-4ED1-BA20-8BA070528506}" type="datetimeFigureOut">
              <a:rPr lang="en-GB" smtClean="0"/>
              <a:t>20/05/2021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98F58B-27A8-4874-80AF-0F8D40055A95}" type="slidenum">
              <a:rPr lang="en-GB" smtClean="0"/>
              <a:t>‹#›</a:t>
            </a:fld>
            <a:endParaRPr lang="en-GB"/>
          </a:p>
        </p:txBody>
      </p:sp>
    </p:spTree>
    <p:extLst>
      <p:ext uri="{BB962C8B-B14F-4D97-AF65-F5344CB8AC3E}">
        <p14:creationId xmlns:p14="http://schemas.microsoft.com/office/powerpoint/2010/main" val="466334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5C4963BD-31BF-4ED1-BA20-8BA070528506}" type="datetimeFigureOut">
              <a:rPr lang="en-GB" smtClean="0"/>
              <a:t>20/05/2021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98F58B-27A8-4874-80AF-0F8D40055A95}" type="slidenum">
              <a:rPr lang="en-GB" smtClean="0"/>
              <a:t>‹#›</a:t>
            </a:fld>
            <a:endParaRPr lang="en-GB"/>
          </a:p>
        </p:txBody>
      </p:sp>
    </p:spTree>
    <p:extLst>
      <p:ext uri="{BB962C8B-B14F-4D97-AF65-F5344CB8AC3E}">
        <p14:creationId xmlns:p14="http://schemas.microsoft.com/office/powerpoint/2010/main" val="1091840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5C4963BD-31BF-4ED1-BA20-8BA070528506}" type="datetimeFigureOut">
              <a:rPr lang="en-GB" smtClean="0"/>
              <a:t>20/05/2021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98F58B-27A8-4874-80AF-0F8D40055A95}" type="slidenum">
              <a:rPr lang="en-GB" smtClean="0"/>
              <a:t>‹#›</a:t>
            </a:fld>
            <a:endParaRPr lang="en-GB"/>
          </a:p>
        </p:txBody>
      </p:sp>
    </p:spTree>
    <p:extLst>
      <p:ext uri="{BB962C8B-B14F-4D97-AF65-F5344CB8AC3E}">
        <p14:creationId xmlns:p14="http://schemas.microsoft.com/office/powerpoint/2010/main" val="4080721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C4963BD-31BF-4ED1-BA20-8BA070528506}" type="datetimeFigureOut">
              <a:rPr lang="en-GB" smtClean="0"/>
              <a:t>20/05/2021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98F58B-27A8-4874-80AF-0F8D40055A95}" type="slidenum">
              <a:rPr lang="en-GB" smtClean="0"/>
              <a:t>‹#›</a:t>
            </a:fld>
            <a:endParaRPr lang="en-GB"/>
          </a:p>
        </p:txBody>
      </p:sp>
    </p:spTree>
    <p:extLst>
      <p:ext uri="{BB962C8B-B14F-4D97-AF65-F5344CB8AC3E}">
        <p14:creationId xmlns:p14="http://schemas.microsoft.com/office/powerpoint/2010/main" val="3982531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5C4963BD-31BF-4ED1-BA20-8BA070528506}" type="datetimeFigureOut">
              <a:rPr lang="en-GB" smtClean="0"/>
              <a:t>20/05/2021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98F58B-27A8-4874-80AF-0F8D40055A95}" type="slidenum">
              <a:rPr lang="en-GB" smtClean="0"/>
              <a:t>‹#›</a:t>
            </a:fld>
            <a:endParaRPr lang="en-GB"/>
          </a:p>
        </p:txBody>
      </p:sp>
    </p:spTree>
    <p:extLst>
      <p:ext uri="{BB962C8B-B14F-4D97-AF65-F5344CB8AC3E}">
        <p14:creationId xmlns:p14="http://schemas.microsoft.com/office/powerpoint/2010/main" val="4135547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5C4963BD-31BF-4ED1-BA20-8BA070528506}" type="datetimeFigureOut">
              <a:rPr lang="en-GB" smtClean="0"/>
              <a:t>20/05/2021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398F58B-27A8-4874-80AF-0F8D40055A95}" type="slidenum">
              <a:rPr lang="en-GB" smtClean="0"/>
              <a:t>‹#›</a:t>
            </a:fld>
            <a:endParaRPr lang="en-GB"/>
          </a:p>
        </p:txBody>
      </p:sp>
    </p:spTree>
    <p:extLst>
      <p:ext uri="{BB962C8B-B14F-4D97-AF65-F5344CB8AC3E}">
        <p14:creationId xmlns:p14="http://schemas.microsoft.com/office/powerpoint/2010/main" val="1157404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5C4963BD-31BF-4ED1-BA20-8BA070528506}" type="datetimeFigureOut">
              <a:rPr lang="en-GB" smtClean="0"/>
              <a:t>20/05/2021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398F58B-27A8-4874-80AF-0F8D40055A95}" type="slidenum">
              <a:rPr lang="en-GB" smtClean="0"/>
              <a:t>‹#›</a:t>
            </a:fld>
            <a:endParaRPr lang="en-GB"/>
          </a:p>
        </p:txBody>
      </p:sp>
    </p:spTree>
    <p:extLst>
      <p:ext uri="{BB962C8B-B14F-4D97-AF65-F5344CB8AC3E}">
        <p14:creationId xmlns:p14="http://schemas.microsoft.com/office/powerpoint/2010/main" val="766286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4963BD-31BF-4ED1-BA20-8BA070528506}" type="datetimeFigureOut">
              <a:rPr lang="en-GB" smtClean="0"/>
              <a:t>20/05/2021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398F58B-27A8-4874-80AF-0F8D40055A95}" type="slidenum">
              <a:rPr lang="en-GB" smtClean="0"/>
              <a:t>‹#›</a:t>
            </a:fld>
            <a:endParaRPr lang="en-GB"/>
          </a:p>
        </p:txBody>
      </p:sp>
    </p:spTree>
    <p:extLst>
      <p:ext uri="{BB962C8B-B14F-4D97-AF65-F5344CB8AC3E}">
        <p14:creationId xmlns:p14="http://schemas.microsoft.com/office/powerpoint/2010/main" val="1025490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C4963BD-31BF-4ED1-BA20-8BA070528506}" type="datetimeFigureOut">
              <a:rPr lang="en-GB" smtClean="0"/>
              <a:t>20/05/2021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98F58B-27A8-4874-80AF-0F8D40055A95}" type="slidenum">
              <a:rPr lang="en-GB" smtClean="0"/>
              <a:t>‹#›</a:t>
            </a:fld>
            <a:endParaRPr lang="en-GB"/>
          </a:p>
        </p:txBody>
      </p:sp>
    </p:spTree>
    <p:extLst>
      <p:ext uri="{BB962C8B-B14F-4D97-AF65-F5344CB8AC3E}">
        <p14:creationId xmlns:p14="http://schemas.microsoft.com/office/powerpoint/2010/main" val="1506562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C4963BD-31BF-4ED1-BA20-8BA070528506}" type="datetimeFigureOut">
              <a:rPr lang="en-GB" smtClean="0"/>
              <a:t>20/05/2021</a:t>
            </a:fld>
            <a:endParaRPr lang="en-GB"/>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398F58B-27A8-4874-80AF-0F8D40055A95}" type="slidenum">
              <a:rPr lang="en-GB" smtClean="0"/>
              <a:t>‹#›</a:t>
            </a:fld>
            <a:endParaRPr lang="en-GB"/>
          </a:p>
        </p:txBody>
      </p:sp>
    </p:spTree>
    <p:extLst>
      <p:ext uri="{BB962C8B-B14F-4D97-AF65-F5344CB8AC3E}">
        <p14:creationId xmlns:p14="http://schemas.microsoft.com/office/powerpoint/2010/main" val="104210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4963BD-31BF-4ED1-BA20-8BA070528506}" type="datetimeFigureOut">
              <a:rPr lang="en-GB" smtClean="0"/>
              <a:t>20/05/2021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98F58B-27A8-4874-80AF-0F8D40055A95}" type="slidenum">
              <a:rPr lang="en-GB" smtClean="0"/>
              <a:t>‹#›</a:t>
            </a:fld>
            <a:endParaRPr lang="en-GB"/>
          </a:p>
        </p:txBody>
      </p:sp>
    </p:spTree>
    <p:extLst>
      <p:ext uri="{BB962C8B-B14F-4D97-AF65-F5344CB8AC3E}">
        <p14:creationId xmlns:p14="http://schemas.microsoft.com/office/powerpoint/2010/main" val="471851885"/>
      </p:ext>
    </p:extLst>
  </p:cSld>
  <p:clrMap bg1="lt1" tx1="dk1" bg2="lt2" tx2="dk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65" r:id="rId8"/>
    <p:sldLayoutId id="2147484266" r:id="rId9"/>
    <p:sldLayoutId id="2147484267" r:id="rId10"/>
    <p:sldLayoutId id="21474842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mailto:soprtetecnico@appsolutions.com" TargetMode="External"/><Relationship Id="rId2" Type="http://schemas.openxmlformats.org/officeDocument/2006/relationships/hyperlink" Target="http://www.AppSolutions.com"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75" name="Freeform: Shape 74">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a:p>
        </p:txBody>
      </p:sp>
      <p:sp>
        <p:nvSpPr>
          <p:cNvPr id="77" name="Freeform: Shape 76">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EF6E0478-A645-FA4E-AE21-1ACB5073E800}"/>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5400" kern="1200">
                <a:solidFill>
                  <a:schemeClr val="tx1"/>
                </a:solidFill>
                <a:latin typeface="+mj-lt"/>
                <a:ea typeface="+mj-ea"/>
                <a:cs typeface="+mj-cs"/>
              </a:rPr>
              <a:t>Cines Nico&amp;Max</a:t>
            </a:r>
          </a:p>
        </p:txBody>
      </p:sp>
      <p:sp>
        <p:nvSpPr>
          <p:cNvPr id="3" name="Marcador de contenido 2">
            <a:extLst>
              <a:ext uri="{FF2B5EF4-FFF2-40B4-BE49-F238E27FC236}">
                <a16:creationId xmlns:a16="http://schemas.microsoft.com/office/drawing/2014/main" id="{FEF2D9C3-4798-C245-B9A6-61BD0DEFF1EA}"/>
              </a:ext>
            </a:extLst>
          </p:cNvPr>
          <p:cNvSpPr>
            <a:spLocks noGrp="1"/>
          </p:cNvSpPr>
          <p:nvPr>
            <p:ph idx="1"/>
          </p:nvPr>
        </p:nvSpPr>
        <p:spPr>
          <a:xfrm>
            <a:off x="458454" y="4778734"/>
            <a:ext cx="3220917" cy="1452160"/>
          </a:xfrm>
        </p:spPr>
        <p:txBody>
          <a:bodyPr vert="horz" lIns="91440" tIns="45720" rIns="91440" bIns="45720" rtlCol="0" anchor="t">
            <a:normAutofit/>
          </a:bodyPr>
          <a:lstStyle/>
          <a:p>
            <a:pPr marL="0" indent="0" algn="ctr">
              <a:buNone/>
            </a:pPr>
            <a:r>
              <a:rPr lang="en-US" sz="2000" kern="1200">
                <a:solidFill>
                  <a:schemeClr val="tx1">
                    <a:alpha val="60000"/>
                  </a:schemeClr>
                </a:solidFill>
                <a:latin typeface="+mn-lt"/>
                <a:ea typeface="+mn-ea"/>
                <a:cs typeface="+mn-cs"/>
              </a:rPr>
              <a:t>Laura Retortillo, Elena Abad, Jaime Santos y Morganne de Witte</a:t>
            </a:r>
          </a:p>
        </p:txBody>
      </p:sp>
      <p:pic>
        <p:nvPicPr>
          <p:cNvPr id="1026" name="Picture 2" descr="Sobran cines, faltan espectadores | Cultura | elmundo.es">
            <a:extLst>
              <a:ext uri="{FF2B5EF4-FFF2-40B4-BE49-F238E27FC236}">
                <a16:creationId xmlns:a16="http://schemas.microsoft.com/office/drawing/2014/main" id="{B5FBD7EB-7622-3A4F-B571-D855C52C43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90" r="16949"/>
          <a:stretch/>
        </p:blipFill>
        <p:spPr bwMode="auto">
          <a:xfrm>
            <a:off x="5171566" y="643469"/>
            <a:ext cx="6120710" cy="557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167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descr="Texto&#10;&#10;Descripción generada automáticamente">
            <a:extLst>
              <a:ext uri="{FF2B5EF4-FFF2-40B4-BE49-F238E27FC236}">
                <a16:creationId xmlns:a16="http://schemas.microsoft.com/office/drawing/2014/main" id="{57E26036-2EB0-C840-9548-086788272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012" y="2192823"/>
            <a:ext cx="11237976" cy="2472353"/>
          </a:xfrm>
          <a:prstGeom prst="rect">
            <a:avLst/>
          </a:prstGeom>
        </p:spPr>
      </p:pic>
      <p:sp>
        <p:nvSpPr>
          <p:cNvPr id="7" name="CuadroTexto 6">
            <a:extLst>
              <a:ext uri="{FF2B5EF4-FFF2-40B4-BE49-F238E27FC236}">
                <a16:creationId xmlns:a16="http://schemas.microsoft.com/office/drawing/2014/main" id="{2871488B-381E-1445-902B-8DB114C6245F}"/>
              </a:ext>
            </a:extLst>
          </p:cNvPr>
          <p:cNvSpPr txBox="1"/>
          <p:nvPr/>
        </p:nvSpPr>
        <p:spPr>
          <a:xfrm>
            <a:off x="2569083" y="1029463"/>
            <a:ext cx="7602474" cy="923330"/>
          </a:xfrm>
          <a:prstGeom prst="rect">
            <a:avLst/>
          </a:prstGeom>
          <a:noFill/>
        </p:spPr>
        <p:txBody>
          <a:bodyPr wrap="square" rtlCol="0">
            <a:spAutoFit/>
          </a:bodyPr>
          <a:lstStyle/>
          <a:p>
            <a:r>
              <a:rPr lang="es-ES" sz="5400"/>
              <a:t>Menú – Interfaz Usuario</a:t>
            </a:r>
          </a:p>
        </p:txBody>
      </p:sp>
    </p:spTree>
    <p:extLst>
      <p:ext uri="{BB962C8B-B14F-4D97-AF65-F5344CB8AC3E}">
        <p14:creationId xmlns:p14="http://schemas.microsoft.com/office/powerpoint/2010/main" val="1023022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ítulo 1">
            <a:extLst>
              <a:ext uri="{FF2B5EF4-FFF2-40B4-BE49-F238E27FC236}">
                <a16:creationId xmlns:a16="http://schemas.microsoft.com/office/drawing/2014/main" id="{55E5B11E-8F55-E64E-AF1F-A713C6CA434A}"/>
              </a:ext>
            </a:extLst>
          </p:cNvPr>
          <p:cNvSpPr>
            <a:spLocks noGrp="1"/>
          </p:cNvSpPr>
          <p:nvPr>
            <p:ph type="title"/>
          </p:nvPr>
        </p:nvSpPr>
        <p:spPr>
          <a:xfrm>
            <a:off x="2628121" y="1932478"/>
            <a:ext cx="7390522" cy="3134371"/>
          </a:xfrm>
        </p:spPr>
        <p:txBody>
          <a:bodyPr vert="horz" lIns="91440" tIns="45720" rIns="91440" bIns="45720" rtlCol="0" anchor="ctr">
            <a:normAutofit/>
          </a:bodyPr>
          <a:lstStyle/>
          <a:p>
            <a:pPr algn="ctr"/>
            <a:r>
              <a:rPr lang="en-US" sz="6000">
                <a:solidFill>
                  <a:schemeClr val="bg1"/>
                </a:solidFill>
                <a:cs typeface="Calibri Light"/>
              </a:rPr>
              <a:t>Código en SQL</a:t>
            </a:r>
            <a:endParaRPr lang="en-US" sz="6000" kern="1200">
              <a:solidFill>
                <a:schemeClr val="bg1"/>
              </a:solidFill>
              <a:latin typeface="+mj-lt"/>
              <a:cs typeface="Calibri Light"/>
            </a:endParaRPr>
          </a:p>
        </p:txBody>
      </p:sp>
      <p:cxnSp>
        <p:nvCxnSpPr>
          <p:cNvPr id="47" name="Straight Connector 46">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E7CEFB9-5672-4FC6-981B-C8DA3FE08E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61060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048" y="5286237"/>
            <a:ext cx="1218895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56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F0E7D010-A610-4BE3-92CD-8F3E8BDD8002}"/>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914400">
              <a:lnSpc>
                <a:spcPct val="90000"/>
              </a:lnSpc>
              <a:spcBef>
                <a:spcPct val="0"/>
              </a:spcBef>
              <a:spcAft>
                <a:spcPts val="600"/>
              </a:spcAft>
            </a:pPr>
            <a:r>
              <a:rPr lang="en-US" sz="3200" kern="1200" err="1">
                <a:solidFill>
                  <a:schemeClr val="bg1"/>
                </a:solidFill>
                <a:latin typeface="+mj-lt"/>
                <a:ea typeface="+mj-ea"/>
                <a:cs typeface="+mj-cs"/>
              </a:rPr>
              <a:t>Entidad</a:t>
            </a:r>
            <a:r>
              <a:rPr lang="en-US" sz="3200" kern="1200">
                <a:solidFill>
                  <a:schemeClr val="bg1"/>
                </a:solidFill>
                <a:latin typeface="+mj-lt"/>
                <a:ea typeface="+mj-ea"/>
                <a:cs typeface="+mj-cs"/>
              </a:rPr>
              <a:t> </a:t>
            </a:r>
            <a:r>
              <a:rPr lang="en-US" sz="3200" kern="1200" err="1">
                <a:solidFill>
                  <a:schemeClr val="bg1"/>
                </a:solidFill>
                <a:latin typeface="+mj-lt"/>
                <a:ea typeface="+mj-ea"/>
                <a:cs typeface="+mj-cs"/>
              </a:rPr>
              <a:t>distrito</a:t>
            </a:r>
          </a:p>
        </p:txBody>
      </p:sp>
      <p:pic>
        <p:nvPicPr>
          <p:cNvPr id="3" name="Imagen 3" descr="Texto&#10;&#10;Descripción generada automáticamente">
            <a:extLst>
              <a:ext uri="{FF2B5EF4-FFF2-40B4-BE49-F238E27FC236}">
                <a16:creationId xmlns:a16="http://schemas.microsoft.com/office/drawing/2014/main" id="{49C87EBE-328A-42D9-99B9-29A45F9A4022}"/>
              </a:ext>
            </a:extLst>
          </p:cNvPr>
          <p:cNvPicPr>
            <a:picLocks noChangeAspect="1"/>
          </p:cNvPicPr>
          <p:nvPr/>
        </p:nvPicPr>
        <p:blipFill>
          <a:blip r:embed="rId2"/>
          <a:stretch>
            <a:fillRect/>
          </a:stretch>
        </p:blipFill>
        <p:spPr>
          <a:xfrm>
            <a:off x="643467" y="2291092"/>
            <a:ext cx="10905066" cy="3162469"/>
          </a:xfrm>
          <a:prstGeom prst="rect">
            <a:avLst/>
          </a:prstGeom>
        </p:spPr>
      </p:pic>
    </p:spTree>
    <p:extLst>
      <p:ext uri="{BB962C8B-B14F-4D97-AF65-F5344CB8AC3E}">
        <p14:creationId xmlns:p14="http://schemas.microsoft.com/office/powerpoint/2010/main" val="2905857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087A43EE-45C4-4C9D-8FEC-F99C489D3BFB}"/>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914400">
              <a:lnSpc>
                <a:spcPct val="90000"/>
              </a:lnSpc>
              <a:spcBef>
                <a:spcPct val="0"/>
              </a:spcBef>
              <a:spcAft>
                <a:spcPts val="600"/>
              </a:spcAft>
            </a:pPr>
            <a:r>
              <a:rPr lang="en-US" sz="3200" kern="1200" err="1">
                <a:solidFill>
                  <a:schemeClr val="bg1"/>
                </a:solidFill>
                <a:latin typeface="+mj-lt"/>
                <a:ea typeface="+mj-ea"/>
                <a:cs typeface="+mj-cs"/>
              </a:rPr>
              <a:t>Entidad</a:t>
            </a:r>
            <a:r>
              <a:rPr lang="en-US" sz="3200" kern="1200">
                <a:solidFill>
                  <a:schemeClr val="bg1"/>
                </a:solidFill>
                <a:latin typeface="+mj-lt"/>
                <a:ea typeface="+mj-ea"/>
                <a:cs typeface="+mj-cs"/>
              </a:rPr>
              <a:t> </a:t>
            </a:r>
            <a:r>
              <a:rPr lang="en-US" sz="3200" err="1">
                <a:solidFill>
                  <a:schemeClr val="bg1"/>
                </a:solidFill>
                <a:latin typeface="+mj-lt"/>
                <a:ea typeface="+mj-ea"/>
                <a:cs typeface="+mj-cs"/>
              </a:rPr>
              <a:t>película</a:t>
            </a:r>
            <a:endParaRPr lang="en-US" sz="3200" kern="1200" err="1">
              <a:solidFill>
                <a:schemeClr val="bg1"/>
              </a:solidFill>
              <a:latin typeface="+mj-lt"/>
              <a:ea typeface="+mj-ea"/>
              <a:cs typeface="Calibri Light"/>
            </a:endParaRPr>
          </a:p>
        </p:txBody>
      </p:sp>
      <p:pic>
        <p:nvPicPr>
          <p:cNvPr id="2" name="Imagen 2">
            <a:extLst>
              <a:ext uri="{FF2B5EF4-FFF2-40B4-BE49-F238E27FC236}">
                <a16:creationId xmlns:a16="http://schemas.microsoft.com/office/drawing/2014/main" id="{971CC149-B361-49EC-857F-CFC87B4549EC}"/>
              </a:ext>
            </a:extLst>
          </p:cNvPr>
          <p:cNvPicPr>
            <a:picLocks noChangeAspect="1"/>
          </p:cNvPicPr>
          <p:nvPr/>
        </p:nvPicPr>
        <p:blipFill>
          <a:blip r:embed="rId2"/>
          <a:stretch>
            <a:fillRect/>
          </a:stretch>
        </p:blipFill>
        <p:spPr>
          <a:xfrm>
            <a:off x="643467" y="2304723"/>
            <a:ext cx="10905066" cy="3135207"/>
          </a:xfrm>
          <a:prstGeom prst="rect">
            <a:avLst/>
          </a:prstGeom>
        </p:spPr>
      </p:pic>
    </p:spTree>
    <p:extLst>
      <p:ext uri="{BB962C8B-B14F-4D97-AF65-F5344CB8AC3E}">
        <p14:creationId xmlns:p14="http://schemas.microsoft.com/office/powerpoint/2010/main" val="2707162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C53C1D92-72C6-4256-AA48-3DB53B166F6E}"/>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914400">
              <a:lnSpc>
                <a:spcPct val="90000"/>
              </a:lnSpc>
              <a:spcBef>
                <a:spcPct val="0"/>
              </a:spcBef>
              <a:spcAft>
                <a:spcPts val="600"/>
              </a:spcAft>
            </a:pPr>
            <a:r>
              <a:rPr lang="en-US" sz="3200" kern="1200">
                <a:solidFill>
                  <a:schemeClr val="bg1"/>
                </a:solidFill>
                <a:latin typeface="+mj-lt"/>
                <a:ea typeface="+mj-ea"/>
                <a:cs typeface="+mj-cs"/>
              </a:rPr>
              <a:t>Entidad cine</a:t>
            </a:r>
          </a:p>
        </p:txBody>
      </p:sp>
      <p:pic>
        <p:nvPicPr>
          <p:cNvPr id="2" name="Imagen 2" descr="Tabla&#10;&#10;Descripción generada automáticamente">
            <a:extLst>
              <a:ext uri="{FF2B5EF4-FFF2-40B4-BE49-F238E27FC236}">
                <a16:creationId xmlns:a16="http://schemas.microsoft.com/office/drawing/2014/main" id="{8EE66D3F-FBF1-4E4C-A576-9D97BDFC79E2}"/>
              </a:ext>
            </a:extLst>
          </p:cNvPr>
          <p:cNvPicPr>
            <a:picLocks noChangeAspect="1"/>
          </p:cNvPicPr>
          <p:nvPr/>
        </p:nvPicPr>
        <p:blipFill>
          <a:blip r:embed="rId2"/>
          <a:stretch>
            <a:fillRect/>
          </a:stretch>
        </p:blipFill>
        <p:spPr>
          <a:xfrm>
            <a:off x="233257" y="2141149"/>
            <a:ext cx="10905066" cy="3462355"/>
          </a:xfrm>
          <a:prstGeom prst="rect">
            <a:avLst/>
          </a:prstGeom>
        </p:spPr>
      </p:pic>
    </p:spTree>
    <p:extLst>
      <p:ext uri="{BB962C8B-B14F-4D97-AF65-F5344CB8AC3E}">
        <p14:creationId xmlns:p14="http://schemas.microsoft.com/office/powerpoint/2010/main" val="3069769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C53C1D92-72C6-4256-AA48-3DB53B166F6E}"/>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914400">
              <a:lnSpc>
                <a:spcPct val="90000"/>
              </a:lnSpc>
              <a:spcBef>
                <a:spcPct val="0"/>
              </a:spcBef>
              <a:spcAft>
                <a:spcPts val="600"/>
              </a:spcAft>
            </a:pPr>
            <a:r>
              <a:rPr lang="en-US" sz="3200" kern="1200" err="1">
                <a:solidFill>
                  <a:schemeClr val="bg1"/>
                </a:solidFill>
                <a:latin typeface="+mj-lt"/>
                <a:ea typeface="+mj-ea"/>
                <a:cs typeface="+mj-cs"/>
              </a:rPr>
              <a:t>Entidad</a:t>
            </a:r>
            <a:r>
              <a:rPr lang="en-US" sz="3200">
                <a:solidFill>
                  <a:schemeClr val="bg1"/>
                </a:solidFill>
                <a:latin typeface="+mj-lt"/>
                <a:ea typeface="+mj-ea"/>
                <a:cs typeface="+mj-cs"/>
              </a:rPr>
              <a:t> </a:t>
            </a:r>
            <a:r>
              <a:rPr lang="en-US" sz="3200" err="1">
                <a:solidFill>
                  <a:schemeClr val="bg1"/>
                </a:solidFill>
                <a:latin typeface="+mj-lt"/>
                <a:ea typeface="+mj-ea"/>
                <a:cs typeface="+mj-cs"/>
              </a:rPr>
              <a:t>sala</a:t>
            </a:r>
            <a:endParaRPr lang="en-US" sz="3200" kern="1200" err="1">
              <a:solidFill>
                <a:schemeClr val="bg1"/>
              </a:solidFill>
              <a:latin typeface="+mj-lt"/>
              <a:ea typeface="+mj-ea"/>
              <a:cs typeface="+mj-cs"/>
            </a:endParaRPr>
          </a:p>
        </p:txBody>
      </p:sp>
      <p:pic>
        <p:nvPicPr>
          <p:cNvPr id="4" name="Imagen 2" descr="Tabla&#10;&#10;Descripción generada automáticamente">
            <a:extLst>
              <a:ext uri="{FF2B5EF4-FFF2-40B4-BE49-F238E27FC236}">
                <a16:creationId xmlns:a16="http://schemas.microsoft.com/office/drawing/2014/main" id="{3D72B942-044A-4B9A-8DC6-74B591651FC4}"/>
              </a:ext>
            </a:extLst>
          </p:cNvPr>
          <p:cNvPicPr>
            <a:picLocks noChangeAspect="1"/>
          </p:cNvPicPr>
          <p:nvPr/>
        </p:nvPicPr>
        <p:blipFill>
          <a:blip r:embed="rId2"/>
          <a:stretch>
            <a:fillRect/>
          </a:stretch>
        </p:blipFill>
        <p:spPr>
          <a:xfrm>
            <a:off x="411193" y="2234522"/>
            <a:ext cx="8924736" cy="3857991"/>
          </a:xfrm>
          <a:prstGeom prst="rect">
            <a:avLst/>
          </a:prstGeom>
        </p:spPr>
      </p:pic>
    </p:spTree>
    <p:extLst>
      <p:ext uri="{BB962C8B-B14F-4D97-AF65-F5344CB8AC3E}">
        <p14:creationId xmlns:p14="http://schemas.microsoft.com/office/powerpoint/2010/main" val="2764837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C53C1D92-72C6-4256-AA48-3DB53B166F6E}"/>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914400">
              <a:lnSpc>
                <a:spcPct val="90000"/>
              </a:lnSpc>
              <a:spcBef>
                <a:spcPct val="0"/>
              </a:spcBef>
              <a:spcAft>
                <a:spcPts val="600"/>
              </a:spcAft>
            </a:pPr>
            <a:r>
              <a:rPr lang="en-US" sz="3200" kern="1200" err="1">
                <a:solidFill>
                  <a:schemeClr val="bg1"/>
                </a:solidFill>
                <a:latin typeface="+mj-lt"/>
                <a:ea typeface="+mj-ea"/>
                <a:cs typeface="+mj-cs"/>
              </a:rPr>
              <a:t>Entidad</a:t>
            </a:r>
            <a:r>
              <a:rPr lang="en-US" sz="3200">
                <a:solidFill>
                  <a:schemeClr val="bg1"/>
                </a:solidFill>
                <a:latin typeface="+mj-lt"/>
                <a:ea typeface="+mj-ea"/>
                <a:cs typeface="+mj-cs"/>
              </a:rPr>
              <a:t> </a:t>
            </a:r>
            <a:r>
              <a:rPr lang="en-US" sz="3200" err="1">
                <a:solidFill>
                  <a:schemeClr val="bg1"/>
                </a:solidFill>
                <a:latin typeface="+mj-lt"/>
                <a:ea typeface="+mj-ea"/>
                <a:cs typeface="+mj-cs"/>
              </a:rPr>
              <a:t>butaca</a:t>
            </a:r>
          </a:p>
        </p:txBody>
      </p:sp>
      <p:pic>
        <p:nvPicPr>
          <p:cNvPr id="2" name="Imagen 3">
            <a:extLst>
              <a:ext uri="{FF2B5EF4-FFF2-40B4-BE49-F238E27FC236}">
                <a16:creationId xmlns:a16="http://schemas.microsoft.com/office/drawing/2014/main" id="{F05FBDE9-1EEE-4EF7-824B-670244DF07CB}"/>
              </a:ext>
            </a:extLst>
          </p:cNvPr>
          <p:cNvPicPr>
            <a:picLocks noChangeAspect="1"/>
          </p:cNvPicPr>
          <p:nvPr/>
        </p:nvPicPr>
        <p:blipFill>
          <a:blip r:embed="rId3"/>
          <a:stretch>
            <a:fillRect/>
          </a:stretch>
        </p:blipFill>
        <p:spPr>
          <a:xfrm>
            <a:off x="558856" y="2258342"/>
            <a:ext cx="10320067" cy="2658633"/>
          </a:xfrm>
          <a:prstGeom prst="rect">
            <a:avLst/>
          </a:prstGeom>
        </p:spPr>
      </p:pic>
    </p:spTree>
    <p:extLst>
      <p:ext uri="{BB962C8B-B14F-4D97-AF65-F5344CB8AC3E}">
        <p14:creationId xmlns:p14="http://schemas.microsoft.com/office/powerpoint/2010/main" val="811959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C53C1D92-72C6-4256-AA48-3DB53B166F6E}"/>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914400">
              <a:lnSpc>
                <a:spcPct val="90000"/>
              </a:lnSpc>
              <a:spcBef>
                <a:spcPct val="0"/>
              </a:spcBef>
              <a:spcAft>
                <a:spcPts val="600"/>
              </a:spcAft>
            </a:pPr>
            <a:r>
              <a:rPr lang="en-US" sz="3200" kern="1200" err="1">
                <a:solidFill>
                  <a:schemeClr val="bg1"/>
                </a:solidFill>
                <a:latin typeface="+mj-lt"/>
                <a:ea typeface="+mj-ea"/>
                <a:cs typeface="+mj-cs"/>
              </a:rPr>
              <a:t>Entidad</a:t>
            </a:r>
            <a:r>
              <a:rPr lang="en-US" sz="3200">
                <a:solidFill>
                  <a:schemeClr val="bg1"/>
                </a:solidFill>
                <a:latin typeface="+mj-lt"/>
                <a:ea typeface="+mj-ea"/>
                <a:cs typeface="+mj-cs"/>
              </a:rPr>
              <a:t> entrada</a:t>
            </a:r>
          </a:p>
        </p:txBody>
      </p:sp>
      <p:pic>
        <p:nvPicPr>
          <p:cNvPr id="6" name="Imagen 6" descr="Interfaz de usuario gráfica, Texto, Aplicación, Correo electrónico&#10;&#10;Descripción generada automáticamente">
            <a:extLst>
              <a:ext uri="{FF2B5EF4-FFF2-40B4-BE49-F238E27FC236}">
                <a16:creationId xmlns:a16="http://schemas.microsoft.com/office/drawing/2014/main" id="{1A1478C0-BD0A-4B75-A0B9-CD2C7B8D5D31}"/>
              </a:ext>
            </a:extLst>
          </p:cNvPr>
          <p:cNvPicPr>
            <a:picLocks noChangeAspect="1"/>
          </p:cNvPicPr>
          <p:nvPr/>
        </p:nvPicPr>
        <p:blipFill>
          <a:blip r:embed="rId3"/>
          <a:stretch>
            <a:fillRect/>
          </a:stretch>
        </p:blipFill>
        <p:spPr>
          <a:xfrm>
            <a:off x="284333" y="2122843"/>
            <a:ext cx="9989388" cy="2894789"/>
          </a:xfrm>
          <a:prstGeom prst="rect">
            <a:avLst/>
          </a:prstGeom>
        </p:spPr>
      </p:pic>
    </p:spTree>
    <p:extLst>
      <p:ext uri="{BB962C8B-B14F-4D97-AF65-F5344CB8AC3E}">
        <p14:creationId xmlns:p14="http://schemas.microsoft.com/office/powerpoint/2010/main" val="1262194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C53C1D92-72C6-4256-AA48-3DB53B166F6E}"/>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914400">
              <a:lnSpc>
                <a:spcPct val="90000"/>
              </a:lnSpc>
              <a:spcBef>
                <a:spcPct val="0"/>
              </a:spcBef>
              <a:spcAft>
                <a:spcPts val="600"/>
              </a:spcAft>
            </a:pPr>
            <a:r>
              <a:rPr lang="en-US" sz="3200" kern="1200" err="1">
                <a:solidFill>
                  <a:schemeClr val="bg1"/>
                </a:solidFill>
                <a:latin typeface="+mj-lt"/>
                <a:ea typeface="+mj-ea"/>
                <a:cs typeface="+mj-cs"/>
              </a:rPr>
              <a:t>Entidad</a:t>
            </a:r>
            <a:r>
              <a:rPr lang="en-US" sz="3200">
                <a:solidFill>
                  <a:schemeClr val="bg1"/>
                </a:solidFill>
                <a:latin typeface="+mj-lt"/>
                <a:ea typeface="+mj-ea"/>
                <a:cs typeface="+mj-cs"/>
              </a:rPr>
              <a:t> </a:t>
            </a:r>
            <a:r>
              <a:rPr lang="en-US" sz="3200" err="1">
                <a:solidFill>
                  <a:schemeClr val="bg1"/>
                </a:solidFill>
                <a:latin typeface="+mj-lt"/>
                <a:ea typeface="+mj-ea"/>
                <a:cs typeface="+mj-cs"/>
              </a:rPr>
              <a:t>butaca</a:t>
            </a:r>
          </a:p>
        </p:txBody>
      </p:sp>
      <p:pic>
        <p:nvPicPr>
          <p:cNvPr id="2" name="Imagen 3">
            <a:extLst>
              <a:ext uri="{FF2B5EF4-FFF2-40B4-BE49-F238E27FC236}">
                <a16:creationId xmlns:a16="http://schemas.microsoft.com/office/drawing/2014/main" id="{F05FBDE9-1EEE-4EF7-824B-670244DF07CB}"/>
              </a:ext>
            </a:extLst>
          </p:cNvPr>
          <p:cNvPicPr>
            <a:picLocks noChangeAspect="1"/>
          </p:cNvPicPr>
          <p:nvPr/>
        </p:nvPicPr>
        <p:blipFill>
          <a:blip r:embed="rId2"/>
          <a:stretch>
            <a:fillRect/>
          </a:stretch>
        </p:blipFill>
        <p:spPr>
          <a:xfrm>
            <a:off x="558856" y="2258342"/>
            <a:ext cx="10320067" cy="2658633"/>
          </a:xfrm>
          <a:prstGeom prst="rect">
            <a:avLst/>
          </a:prstGeom>
        </p:spPr>
      </p:pic>
    </p:spTree>
    <p:extLst>
      <p:ext uri="{BB962C8B-B14F-4D97-AF65-F5344CB8AC3E}">
        <p14:creationId xmlns:p14="http://schemas.microsoft.com/office/powerpoint/2010/main" val="984285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C53C1D92-72C6-4256-AA48-3DB53B166F6E}"/>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914400">
              <a:lnSpc>
                <a:spcPct val="90000"/>
              </a:lnSpc>
              <a:spcBef>
                <a:spcPct val="0"/>
              </a:spcBef>
              <a:spcAft>
                <a:spcPts val="600"/>
              </a:spcAft>
            </a:pPr>
            <a:r>
              <a:rPr lang="en-US" sz="3200" kern="1200" err="1">
                <a:solidFill>
                  <a:schemeClr val="bg1"/>
                </a:solidFill>
                <a:latin typeface="+mj-lt"/>
                <a:ea typeface="+mj-ea"/>
                <a:cs typeface="+mj-cs"/>
              </a:rPr>
              <a:t>Entidad</a:t>
            </a:r>
            <a:r>
              <a:rPr lang="en-US" sz="3200">
                <a:solidFill>
                  <a:schemeClr val="bg1"/>
                </a:solidFill>
                <a:latin typeface="+mj-lt"/>
                <a:ea typeface="+mj-ea"/>
                <a:cs typeface="+mj-cs"/>
              </a:rPr>
              <a:t> </a:t>
            </a:r>
            <a:r>
              <a:rPr lang="en-US" sz="3200" err="1">
                <a:solidFill>
                  <a:schemeClr val="bg1"/>
                </a:solidFill>
                <a:latin typeface="+mj-lt"/>
                <a:ea typeface="+mj-ea"/>
                <a:cs typeface="+mj-cs"/>
              </a:rPr>
              <a:t>espectador</a:t>
            </a:r>
          </a:p>
        </p:txBody>
      </p:sp>
      <p:pic>
        <p:nvPicPr>
          <p:cNvPr id="2" name="Imagen 3" descr="Interfaz de usuario gráfica, Texto, Aplicación, Chat o mensaje de texto&#10;&#10;Descripción generada automáticamente">
            <a:extLst>
              <a:ext uri="{FF2B5EF4-FFF2-40B4-BE49-F238E27FC236}">
                <a16:creationId xmlns:a16="http://schemas.microsoft.com/office/drawing/2014/main" id="{E9C181ED-24F8-4B54-87AA-FB677FBD0645}"/>
              </a:ext>
            </a:extLst>
          </p:cNvPr>
          <p:cNvPicPr>
            <a:picLocks noChangeAspect="1"/>
          </p:cNvPicPr>
          <p:nvPr/>
        </p:nvPicPr>
        <p:blipFill>
          <a:blip r:embed="rId2"/>
          <a:stretch>
            <a:fillRect/>
          </a:stretch>
        </p:blipFill>
        <p:spPr>
          <a:xfrm>
            <a:off x="687137" y="2435085"/>
            <a:ext cx="11058357" cy="2629514"/>
          </a:xfrm>
          <a:prstGeom prst="rect">
            <a:avLst/>
          </a:prstGeom>
        </p:spPr>
      </p:pic>
    </p:spTree>
    <p:extLst>
      <p:ext uri="{BB962C8B-B14F-4D97-AF65-F5344CB8AC3E}">
        <p14:creationId xmlns:p14="http://schemas.microsoft.com/office/powerpoint/2010/main" val="682296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A40AF3-F084-4A8D-BA52-84552FDAEFEA}"/>
              </a:ext>
            </a:extLst>
          </p:cNvPr>
          <p:cNvSpPr>
            <a:spLocks noGrp="1"/>
          </p:cNvSpPr>
          <p:nvPr>
            <p:ph type="title"/>
          </p:nvPr>
        </p:nvSpPr>
        <p:spPr/>
        <p:txBody>
          <a:bodyPr/>
          <a:lstStyle/>
          <a:p>
            <a:r>
              <a:rPr lang="es-ES">
                <a:cs typeface="Calibri Light"/>
              </a:rPr>
              <a:t>Anteriormente en Cines Nico&amp;Max...</a:t>
            </a:r>
            <a:endParaRPr lang="es-ES"/>
          </a:p>
        </p:txBody>
      </p:sp>
    </p:spTree>
    <p:extLst>
      <p:ext uri="{BB962C8B-B14F-4D97-AF65-F5344CB8AC3E}">
        <p14:creationId xmlns:p14="http://schemas.microsoft.com/office/powerpoint/2010/main" val="1572722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C53C1D92-72C6-4256-AA48-3DB53B166F6E}"/>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914400">
              <a:lnSpc>
                <a:spcPct val="90000"/>
              </a:lnSpc>
              <a:spcBef>
                <a:spcPct val="0"/>
              </a:spcBef>
              <a:spcAft>
                <a:spcPts val="600"/>
              </a:spcAft>
            </a:pPr>
            <a:r>
              <a:rPr lang="en-US" sz="3200" kern="1200" err="1">
                <a:solidFill>
                  <a:schemeClr val="bg1"/>
                </a:solidFill>
                <a:latin typeface="+mj-lt"/>
                <a:ea typeface="+mj-ea"/>
                <a:cs typeface="+mj-cs"/>
              </a:rPr>
              <a:t>Entidad</a:t>
            </a:r>
            <a:r>
              <a:rPr lang="en-US" sz="3200">
                <a:solidFill>
                  <a:schemeClr val="bg1"/>
                </a:solidFill>
                <a:latin typeface="+mj-lt"/>
                <a:ea typeface="+mj-ea"/>
                <a:cs typeface="+mj-cs"/>
              </a:rPr>
              <a:t> </a:t>
            </a:r>
            <a:r>
              <a:rPr lang="en-US" sz="3200" err="1">
                <a:solidFill>
                  <a:schemeClr val="bg1"/>
                </a:solidFill>
                <a:latin typeface="+mj-lt"/>
                <a:ea typeface="+mj-ea"/>
                <a:cs typeface="+mj-cs"/>
              </a:rPr>
              <a:t>proyección</a:t>
            </a:r>
            <a:endParaRPr lang="en-US" sz="3200" err="1">
              <a:solidFill>
                <a:schemeClr val="bg1"/>
              </a:solidFill>
              <a:latin typeface="+mj-lt"/>
              <a:ea typeface="+mj-ea"/>
              <a:cs typeface="Calibri Light"/>
            </a:endParaRPr>
          </a:p>
        </p:txBody>
      </p:sp>
      <p:pic>
        <p:nvPicPr>
          <p:cNvPr id="4" name="Imagen 4" descr="Interfaz de usuario gráfica, Texto&#10;&#10;Descripción generada automáticamente">
            <a:extLst>
              <a:ext uri="{FF2B5EF4-FFF2-40B4-BE49-F238E27FC236}">
                <a16:creationId xmlns:a16="http://schemas.microsoft.com/office/drawing/2014/main" id="{AEE3FC17-8455-4EEA-A8DC-D831D278DB19}"/>
              </a:ext>
            </a:extLst>
          </p:cNvPr>
          <p:cNvPicPr>
            <a:picLocks noChangeAspect="1"/>
          </p:cNvPicPr>
          <p:nvPr/>
        </p:nvPicPr>
        <p:blipFill>
          <a:blip r:embed="rId2"/>
          <a:stretch>
            <a:fillRect/>
          </a:stretch>
        </p:blipFill>
        <p:spPr>
          <a:xfrm>
            <a:off x="740611" y="2397906"/>
            <a:ext cx="8117305" cy="3104923"/>
          </a:xfrm>
          <a:prstGeom prst="rect">
            <a:avLst/>
          </a:prstGeom>
        </p:spPr>
      </p:pic>
    </p:spTree>
    <p:extLst>
      <p:ext uri="{BB962C8B-B14F-4D97-AF65-F5344CB8AC3E}">
        <p14:creationId xmlns:p14="http://schemas.microsoft.com/office/powerpoint/2010/main" val="1081949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C53C1D92-72C6-4256-AA48-3DB53B166F6E}"/>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914400">
              <a:lnSpc>
                <a:spcPct val="90000"/>
              </a:lnSpc>
              <a:spcBef>
                <a:spcPct val="0"/>
              </a:spcBef>
              <a:spcAft>
                <a:spcPts val="600"/>
              </a:spcAft>
            </a:pPr>
            <a:r>
              <a:rPr lang="en-US" sz="3200" err="1">
                <a:solidFill>
                  <a:schemeClr val="bg1"/>
                </a:solidFill>
                <a:latin typeface="+mj-lt"/>
                <a:ea typeface="+mj-ea"/>
                <a:cs typeface="Calibri Light"/>
              </a:rPr>
              <a:t>Resumen</a:t>
            </a:r>
            <a:r>
              <a:rPr lang="en-US" sz="3200">
                <a:solidFill>
                  <a:schemeClr val="bg1"/>
                </a:solidFill>
                <a:latin typeface="+mj-lt"/>
                <a:ea typeface="+mj-ea"/>
                <a:cs typeface="Calibri Light"/>
              </a:rPr>
              <a:t> del </a:t>
            </a:r>
            <a:r>
              <a:rPr lang="en-US" sz="3200" err="1">
                <a:solidFill>
                  <a:schemeClr val="bg1"/>
                </a:solidFill>
                <a:latin typeface="+mj-lt"/>
                <a:ea typeface="+mj-ea"/>
                <a:cs typeface="Calibri Light"/>
              </a:rPr>
              <a:t>sistema</a:t>
            </a:r>
          </a:p>
        </p:txBody>
      </p:sp>
      <p:cxnSp>
        <p:nvCxnSpPr>
          <p:cNvPr id="2" name="Conector recto de flecha 1">
            <a:extLst>
              <a:ext uri="{FF2B5EF4-FFF2-40B4-BE49-F238E27FC236}">
                <a16:creationId xmlns:a16="http://schemas.microsoft.com/office/drawing/2014/main" id="{E5755C92-2F96-4131-8067-BAF00408C341}"/>
              </a:ext>
            </a:extLst>
          </p:cNvPr>
          <p:cNvCxnSpPr/>
          <p:nvPr/>
        </p:nvCxnSpPr>
        <p:spPr>
          <a:xfrm flipH="1">
            <a:off x="3960586" y="1964872"/>
            <a:ext cx="18143" cy="4154713"/>
          </a:xfrm>
          <a:prstGeom prst="straightConnector1">
            <a:avLst/>
          </a:prstGeom>
        </p:spPr>
        <p:style>
          <a:lnRef idx="2">
            <a:schemeClr val="accent5"/>
          </a:lnRef>
          <a:fillRef idx="0">
            <a:schemeClr val="accent5"/>
          </a:fillRef>
          <a:effectRef idx="1">
            <a:schemeClr val="accent5"/>
          </a:effectRef>
          <a:fontRef idx="minor">
            <a:schemeClr val="tx1"/>
          </a:fontRef>
        </p:style>
      </p:cxnSp>
      <p:cxnSp>
        <p:nvCxnSpPr>
          <p:cNvPr id="6" name="Conector recto de flecha 5">
            <a:extLst>
              <a:ext uri="{FF2B5EF4-FFF2-40B4-BE49-F238E27FC236}">
                <a16:creationId xmlns:a16="http://schemas.microsoft.com/office/drawing/2014/main" id="{38316120-BBA5-451A-97FA-660FA44B86FE}"/>
              </a:ext>
            </a:extLst>
          </p:cNvPr>
          <p:cNvCxnSpPr>
            <a:cxnSpLocks/>
          </p:cNvCxnSpPr>
          <p:nvPr/>
        </p:nvCxnSpPr>
        <p:spPr>
          <a:xfrm flipH="1">
            <a:off x="8160657" y="1964871"/>
            <a:ext cx="18143" cy="4154713"/>
          </a:xfrm>
          <a:prstGeom prst="straightConnector1">
            <a:avLst/>
          </a:prstGeom>
        </p:spPr>
        <p:style>
          <a:lnRef idx="2">
            <a:schemeClr val="accent5"/>
          </a:lnRef>
          <a:fillRef idx="0">
            <a:schemeClr val="accent5"/>
          </a:fillRef>
          <a:effectRef idx="1">
            <a:schemeClr val="accent5"/>
          </a:effectRef>
          <a:fontRef idx="minor">
            <a:schemeClr val="tx1"/>
          </a:fontRef>
        </p:style>
      </p:cxnSp>
      <p:sp>
        <p:nvSpPr>
          <p:cNvPr id="5" name="CuadroTexto 4">
            <a:extLst>
              <a:ext uri="{FF2B5EF4-FFF2-40B4-BE49-F238E27FC236}">
                <a16:creationId xmlns:a16="http://schemas.microsoft.com/office/drawing/2014/main" id="{CC585987-A440-4716-BE5D-0127AB8B3065}"/>
              </a:ext>
            </a:extLst>
          </p:cNvPr>
          <p:cNvSpPr txBox="1"/>
          <p:nvPr/>
        </p:nvSpPr>
        <p:spPr>
          <a:xfrm>
            <a:off x="698046" y="1636485"/>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b="1"/>
              <a:t>Resumen de las funciones de la aplicación</a:t>
            </a:r>
            <a:endParaRPr lang="es-ES" b="1">
              <a:cs typeface="Calibri"/>
            </a:endParaRPr>
          </a:p>
        </p:txBody>
      </p:sp>
      <p:sp>
        <p:nvSpPr>
          <p:cNvPr id="9" name="CuadroTexto 8">
            <a:extLst>
              <a:ext uri="{FF2B5EF4-FFF2-40B4-BE49-F238E27FC236}">
                <a16:creationId xmlns:a16="http://schemas.microsoft.com/office/drawing/2014/main" id="{CF505A88-85AD-4295-8A61-762B85CD0930}"/>
              </a:ext>
            </a:extLst>
          </p:cNvPr>
          <p:cNvSpPr txBox="1"/>
          <p:nvPr/>
        </p:nvSpPr>
        <p:spPr>
          <a:xfrm>
            <a:off x="4670877" y="163648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b="1"/>
              <a:t>Requisitos</a:t>
            </a:r>
            <a:endParaRPr lang="es-ES">
              <a:cs typeface="Calibri"/>
            </a:endParaRPr>
          </a:p>
        </p:txBody>
      </p:sp>
      <p:sp>
        <p:nvSpPr>
          <p:cNvPr id="10" name="CuadroTexto 9">
            <a:extLst>
              <a:ext uri="{FF2B5EF4-FFF2-40B4-BE49-F238E27FC236}">
                <a16:creationId xmlns:a16="http://schemas.microsoft.com/office/drawing/2014/main" id="{10D10FB6-62C3-410F-A463-4693FC1486EE}"/>
              </a:ext>
            </a:extLst>
          </p:cNvPr>
          <p:cNvSpPr txBox="1"/>
          <p:nvPr/>
        </p:nvSpPr>
        <p:spPr>
          <a:xfrm>
            <a:off x="8767988" y="163648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b="1"/>
              <a:t>Diseño</a:t>
            </a:r>
            <a:endParaRPr lang="es-ES" b="1">
              <a:cs typeface="Calibri"/>
            </a:endParaRPr>
          </a:p>
        </p:txBody>
      </p:sp>
      <p:sp>
        <p:nvSpPr>
          <p:cNvPr id="7" name="CuadroTexto 6">
            <a:extLst>
              <a:ext uri="{FF2B5EF4-FFF2-40B4-BE49-F238E27FC236}">
                <a16:creationId xmlns:a16="http://schemas.microsoft.com/office/drawing/2014/main" id="{4A0DBE5A-D09A-446B-9583-257F083BEC26}"/>
              </a:ext>
            </a:extLst>
          </p:cNvPr>
          <p:cNvSpPr txBox="1"/>
          <p:nvPr/>
        </p:nvSpPr>
        <p:spPr>
          <a:xfrm>
            <a:off x="386444" y="2687410"/>
            <a:ext cx="337819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a:t>Es un aplicación interna del cine para gestionar las diferentes funcionalidades del cine, por lo que se necesitan 2 perfiles: un taquillero y un administrador. </a:t>
            </a:r>
            <a:endParaRPr lang="es-ES">
              <a:cs typeface="Calibri"/>
            </a:endParaRPr>
          </a:p>
          <a:p>
            <a:pPr algn="just"/>
            <a:endParaRPr lang="es-ES">
              <a:cs typeface="Calibri"/>
            </a:endParaRPr>
          </a:p>
          <a:p>
            <a:pPr algn="just"/>
            <a:r>
              <a:rPr lang="es-ES"/>
              <a:t>El administrador tendrá todo tipo de privilegios para modificar tablas, mientras que el taquillero solo podrá consultar datos y vender entradas.</a:t>
            </a:r>
            <a:endParaRPr lang="es-ES">
              <a:cs typeface="Calibri"/>
            </a:endParaRPr>
          </a:p>
        </p:txBody>
      </p:sp>
      <p:sp>
        <p:nvSpPr>
          <p:cNvPr id="11" name="CuadroTexto 10">
            <a:extLst>
              <a:ext uri="{FF2B5EF4-FFF2-40B4-BE49-F238E27FC236}">
                <a16:creationId xmlns:a16="http://schemas.microsoft.com/office/drawing/2014/main" id="{288E6FFE-BC67-42F5-89DA-75F1A6AC6254}"/>
              </a:ext>
            </a:extLst>
          </p:cNvPr>
          <p:cNvSpPr txBox="1"/>
          <p:nvPr/>
        </p:nvSpPr>
        <p:spPr>
          <a:xfrm>
            <a:off x="4352472" y="2281010"/>
            <a:ext cx="3615870"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cs typeface="Calibri"/>
              </a:rPr>
              <a:t>El sistema debe permitir:</a:t>
            </a:r>
          </a:p>
          <a:p>
            <a:endParaRPr lang="es-ES">
              <a:ea typeface="+mn-lt"/>
              <a:cs typeface="+mn-lt"/>
            </a:endParaRPr>
          </a:p>
          <a:p>
            <a:pPr marL="285750" indent="-285750">
              <a:buFont typeface="Arial"/>
              <a:buChar char="•"/>
            </a:pPr>
            <a:r>
              <a:rPr lang="es-ES">
                <a:ea typeface="+mn-lt"/>
                <a:cs typeface="+mn-lt"/>
              </a:rPr>
              <a:t>Vender una entrada</a:t>
            </a:r>
            <a:endParaRPr lang="es-ES">
              <a:cs typeface="Calibri"/>
            </a:endParaRPr>
          </a:p>
          <a:p>
            <a:pPr marL="285750" indent="-285750">
              <a:buFont typeface="Arial"/>
              <a:buChar char="•"/>
            </a:pPr>
            <a:r>
              <a:rPr lang="es-ES">
                <a:ea typeface="+mn-lt"/>
                <a:cs typeface="+mn-lt"/>
              </a:rPr>
              <a:t>Consultar </a:t>
            </a:r>
            <a:r>
              <a:rPr lang="es-ES" err="1">
                <a:ea typeface="+mn-lt"/>
                <a:cs typeface="+mn-lt"/>
              </a:rPr>
              <a:t>info</a:t>
            </a:r>
            <a:r>
              <a:rPr lang="es-ES">
                <a:ea typeface="+mn-lt"/>
                <a:cs typeface="+mn-lt"/>
              </a:rPr>
              <a:t>. de las entradas</a:t>
            </a:r>
            <a:endParaRPr lang="es-ES">
              <a:cs typeface="Calibri"/>
            </a:endParaRPr>
          </a:p>
          <a:p>
            <a:pPr marL="285750" indent="-285750">
              <a:buFont typeface="Arial"/>
              <a:buChar char="•"/>
            </a:pPr>
            <a:r>
              <a:rPr lang="es-ES">
                <a:ea typeface="+mn-lt"/>
                <a:cs typeface="+mn-lt"/>
              </a:rPr>
              <a:t>Consultar una proyección</a:t>
            </a:r>
            <a:endParaRPr lang="es-ES">
              <a:cs typeface="Calibri"/>
            </a:endParaRPr>
          </a:p>
          <a:p>
            <a:pPr marL="285750" indent="-285750">
              <a:buFont typeface="Arial"/>
              <a:buChar char="•"/>
            </a:pPr>
            <a:r>
              <a:rPr lang="es-ES">
                <a:ea typeface="+mn-lt"/>
                <a:cs typeface="+mn-lt"/>
              </a:rPr>
              <a:t>Consultar una proyección</a:t>
            </a:r>
            <a:endParaRPr lang="es-ES">
              <a:cs typeface="Calibri"/>
            </a:endParaRPr>
          </a:p>
          <a:p>
            <a:pPr marL="285750" indent="-285750">
              <a:buFont typeface="Arial"/>
              <a:buChar char="•"/>
            </a:pPr>
            <a:r>
              <a:rPr lang="es-ES">
                <a:ea typeface="+mn-lt"/>
                <a:cs typeface="+mn-lt"/>
              </a:rPr>
              <a:t>Consultar las películas por día</a:t>
            </a:r>
            <a:endParaRPr lang="es-ES">
              <a:cs typeface="Calibri"/>
            </a:endParaRPr>
          </a:p>
          <a:p>
            <a:pPr marL="285750" indent="-285750">
              <a:buFont typeface="Arial"/>
              <a:buChar char="•"/>
            </a:pPr>
            <a:r>
              <a:rPr lang="es-ES">
                <a:ea typeface="+mn-lt"/>
                <a:cs typeface="+mn-lt"/>
              </a:rPr>
              <a:t>Consultar películas por </a:t>
            </a:r>
            <a:r>
              <a:rPr lang="es-ES" err="1">
                <a:ea typeface="+mn-lt"/>
                <a:cs typeface="+mn-lt"/>
              </a:rPr>
              <a:t>dispo</a:t>
            </a:r>
            <a:r>
              <a:rPr lang="es-ES">
                <a:ea typeface="+mn-lt"/>
                <a:cs typeface="+mn-lt"/>
              </a:rPr>
              <a:t>.</a:t>
            </a:r>
            <a:endParaRPr lang="es-ES">
              <a:cs typeface="Calibri"/>
            </a:endParaRPr>
          </a:p>
          <a:p>
            <a:pPr marL="285750" indent="-285750">
              <a:buFont typeface="Arial"/>
              <a:buChar char="•"/>
            </a:pPr>
            <a:r>
              <a:rPr lang="es-ES">
                <a:ea typeface="+mn-lt"/>
                <a:cs typeface="+mn-lt"/>
              </a:rPr>
              <a:t>Consultar películas por nombre</a:t>
            </a:r>
            <a:endParaRPr lang="es-ES">
              <a:cs typeface="Calibri"/>
            </a:endParaRPr>
          </a:p>
          <a:p>
            <a:pPr marL="285750" indent="-285750">
              <a:buFont typeface="Arial"/>
              <a:buChar char="•"/>
            </a:pPr>
            <a:r>
              <a:rPr lang="es-ES">
                <a:ea typeface="+mn-lt"/>
                <a:cs typeface="+mn-lt"/>
              </a:rPr>
              <a:t>Volver a poner en venta entradas</a:t>
            </a:r>
            <a:endParaRPr lang="es-ES">
              <a:cs typeface="Calibri"/>
            </a:endParaRPr>
          </a:p>
          <a:p>
            <a:pPr marL="285750" indent="-285750">
              <a:buFont typeface="Arial"/>
              <a:buChar char="•"/>
            </a:pPr>
            <a:r>
              <a:rPr lang="es-ES">
                <a:ea typeface="+mn-lt"/>
                <a:cs typeface="+mn-lt"/>
              </a:rPr>
              <a:t>Añadir película a la cartelera</a:t>
            </a:r>
            <a:endParaRPr lang="es-ES">
              <a:cs typeface="Calibri"/>
            </a:endParaRPr>
          </a:p>
          <a:p>
            <a:pPr marL="285750" indent="-285750">
              <a:buFont typeface="Arial"/>
              <a:buChar char="•"/>
            </a:pPr>
            <a:r>
              <a:rPr lang="es-ES">
                <a:ea typeface="+mn-lt"/>
                <a:cs typeface="+mn-lt"/>
              </a:rPr>
              <a:t>Eliminar película de la cartelera</a:t>
            </a:r>
            <a:endParaRPr lang="es-ES">
              <a:cs typeface="Calibri"/>
            </a:endParaRPr>
          </a:p>
          <a:p>
            <a:pPr marL="285750" indent="-285750">
              <a:buFont typeface="Arial"/>
              <a:buChar char="•"/>
            </a:pPr>
            <a:r>
              <a:rPr lang="es-ES">
                <a:ea typeface="+mn-lt"/>
                <a:cs typeface="+mn-lt"/>
              </a:rPr>
              <a:t>Contratar un taquillero</a:t>
            </a:r>
            <a:endParaRPr lang="es-ES">
              <a:cs typeface="Calibri"/>
            </a:endParaRPr>
          </a:p>
          <a:p>
            <a:pPr marL="285750" indent="-285750">
              <a:buFont typeface="Arial"/>
              <a:buChar char="•"/>
            </a:pPr>
            <a:r>
              <a:rPr lang="es-ES">
                <a:ea typeface="+mn-lt"/>
                <a:cs typeface="+mn-lt"/>
              </a:rPr>
              <a:t>Asignar película a sala</a:t>
            </a:r>
            <a:endParaRPr lang="es-ES">
              <a:cs typeface="Calibri"/>
            </a:endParaRPr>
          </a:p>
          <a:p>
            <a:pPr marL="285750" indent="-285750">
              <a:buFont typeface="Arial"/>
              <a:buChar char="•"/>
            </a:pPr>
            <a:endParaRPr lang="es-ES">
              <a:cs typeface="Calibri"/>
            </a:endParaRPr>
          </a:p>
          <a:p>
            <a:pPr marL="285750" indent="-285750">
              <a:buFont typeface="Arial"/>
              <a:buChar char="•"/>
            </a:pPr>
            <a:endParaRPr lang="es-ES">
              <a:cs typeface="Calibri"/>
            </a:endParaRPr>
          </a:p>
          <a:p>
            <a:pPr marL="285750" indent="-285750">
              <a:buFont typeface="Arial"/>
              <a:buChar char="•"/>
            </a:pPr>
            <a:endParaRPr lang="es-ES">
              <a:cs typeface="Calibri"/>
            </a:endParaRPr>
          </a:p>
        </p:txBody>
      </p:sp>
      <p:sp>
        <p:nvSpPr>
          <p:cNvPr id="12" name="CuadroTexto 11">
            <a:extLst>
              <a:ext uri="{FF2B5EF4-FFF2-40B4-BE49-F238E27FC236}">
                <a16:creationId xmlns:a16="http://schemas.microsoft.com/office/drawing/2014/main" id="{A27421F7-D67C-49D2-9C24-B9B1D31ABF1C}"/>
              </a:ext>
            </a:extLst>
          </p:cNvPr>
          <p:cNvSpPr txBox="1"/>
          <p:nvPr/>
        </p:nvSpPr>
        <p:spPr>
          <a:xfrm>
            <a:off x="8353425" y="2009775"/>
            <a:ext cx="3571875"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a:cs typeface="Calibri"/>
              </a:rPr>
              <a:t>La aplicación consta de un menú con las diferentes opciones numeradas del 0 al 12. Se le pide pregunta al usuario si es taquillero o administrador, y según su puesto se le presentan unas opciones u otras. El usuario introduce el número de la acción que quiere realizar y esta se ejecuta, pidiendo que se introduzca por teclado la información necesaria para ejecutar la acción.</a:t>
            </a:r>
            <a:endParaRPr lang="es-ES"/>
          </a:p>
          <a:p>
            <a:pPr algn="just"/>
            <a:endParaRPr lang="es-ES">
              <a:cs typeface="Calibri"/>
            </a:endParaRPr>
          </a:p>
          <a:p>
            <a:pPr algn="just"/>
            <a:r>
              <a:rPr lang="es-ES">
                <a:cs typeface="Calibri"/>
              </a:rPr>
              <a:t>El código se divide en un "</a:t>
            </a:r>
            <a:r>
              <a:rPr lang="es-ES" err="1">
                <a:cs typeface="Calibri"/>
              </a:rPr>
              <a:t>main</a:t>
            </a:r>
            <a:r>
              <a:rPr lang="es-ES">
                <a:cs typeface="Calibri"/>
              </a:rPr>
              <a:t>", en un "menú" y en las funciones de las opciones. El "</a:t>
            </a:r>
            <a:r>
              <a:rPr lang="es-ES" err="1">
                <a:cs typeface="Calibri"/>
              </a:rPr>
              <a:t>main</a:t>
            </a:r>
            <a:r>
              <a:rPr lang="es-ES">
                <a:cs typeface="Calibri"/>
              </a:rPr>
              <a:t>" llama a las funciones seleccionadas en el menú.</a:t>
            </a:r>
          </a:p>
        </p:txBody>
      </p:sp>
    </p:spTree>
    <p:extLst>
      <p:ext uri="{BB962C8B-B14F-4D97-AF65-F5344CB8AC3E}">
        <p14:creationId xmlns:p14="http://schemas.microsoft.com/office/powerpoint/2010/main" val="2118307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C53C1D92-72C6-4256-AA48-3DB53B166F6E}"/>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914400">
              <a:lnSpc>
                <a:spcPct val="90000"/>
              </a:lnSpc>
              <a:spcBef>
                <a:spcPct val="0"/>
              </a:spcBef>
              <a:spcAft>
                <a:spcPts val="600"/>
              </a:spcAft>
            </a:pPr>
            <a:r>
              <a:rPr lang="en-US" sz="3200">
                <a:solidFill>
                  <a:schemeClr val="bg1"/>
                </a:solidFill>
                <a:latin typeface="+mj-lt"/>
                <a:ea typeface="+mj-ea"/>
                <a:cs typeface="Calibri Light"/>
              </a:rPr>
              <a:t>UML</a:t>
            </a:r>
          </a:p>
        </p:txBody>
      </p:sp>
      <p:sp>
        <p:nvSpPr>
          <p:cNvPr id="16" name="Rectángulo 15">
            <a:extLst>
              <a:ext uri="{FF2B5EF4-FFF2-40B4-BE49-F238E27FC236}">
                <a16:creationId xmlns:a16="http://schemas.microsoft.com/office/drawing/2014/main" id="{B5821A64-54F1-4536-8AB0-7A848C5D2C36}"/>
              </a:ext>
            </a:extLst>
          </p:cNvPr>
          <p:cNvSpPr/>
          <p:nvPr/>
        </p:nvSpPr>
        <p:spPr>
          <a:xfrm>
            <a:off x="5295899" y="4391025"/>
            <a:ext cx="2743200" cy="22002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7" name="Rectángulo 16">
            <a:extLst>
              <a:ext uri="{FF2B5EF4-FFF2-40B4-BE49-F238E27FC236}">
                <a16:creationId xmlns:a16="http://schemas.microsoft.com/office/drawing/2014/main" id="{B78A4565-1E41-4243-97CC-216778644E31}"/>
              </a:ext>
            </a:extLst>
          </p:cNvPr>
          <p:cNvSpPr/>
          <p:nvPr/>
        </p:nvSpPr>
        <p:spPr>
          <a:xfrm>
            <a:off x="5295899" y="1704975"/>
            <a:ext cx="2752725" cy="26098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8" name="Rectángulo 17">
            <a:extLst>
              <a:ext uri="{FF2B5EF4-FFF2-40B4-BE49-F238E27FC236}">
                <a16:creationId xmlns:a16="http://schemas.microsoft.com/office/drawing/2014/main" id="{F35579E5-FC80-4CA0-9AA7-6D2346A3BF50}"/>
              </a:ext>
            </a:extLst>
          </p:cNvPr>
          <p:cNvSpPr/>
          <p:nvPr/>
        </p:nvSpPr>
        <p:spPr>
          <a:xfrm>
            <a:off x="676274" y="4676775"/>
            <a:ext cx="2486025" cy="1914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20" name="Rectángulo 19">
            <a:extLst>
              <a:ext uri="{FF2B5EF4-FFF2-40B4-BE49-F238E27FC236}">
                <a16:creationId xmlns:a16="http://schemas.microsoft.com/office/drawing/2014/main" id="{6373598F-E2A2-4101-9ECB-B0ACD01C951B}"/>
              </a:ext>
            </a:extLst>
          </p:cNvPr>
          <p:cNvSpPr/>
          <p:nvPr/>
        </p:nvSpPr>
        <p:spPr>
          <a:xfrm>
            <a:off x="676274" y="1704975"/>
            <a:ext cx="2486025" cy="2857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23" name="CuadroTexto 22">
            <a:extLst>
              <a:ext uri="{FF2B5EF4-FFF2-40B4-BE49-F238E27FC236}">
                <a16:creationId xmlns:a16="http://schemas.microsoft.com/office/drawing/2014/main" id="{E27FE820-2F81-4F60-9CC9-C395732E1BA3}"/>
              </a:ext>
            </a:extLst>
          </p:cNvPr>
          <p:cNvSpPr txBox="1"/>
          <p:nvPr/>
        </p:nvSpPr>
        <p:spPr>
          <a:xfrm>
            <a:off x="2085975" y="1743075"/>
            <a:ext cx="1914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b="1"/>
              <a:t>Película</a:t>
            </a:r>
            <a:endParaRPr lang="es-ES" b="1">
              <a:cs typeface="Calibri"/>
            </a:endParaRPr>
          </a:p>
        </p:txBody>
      </p:sp>
      <p:sp>
        <p:nvSpPr>
          <p:cNvPr id="25" name="CuadroTexto 24">
            <a:extLst>
              <a:ext uri="{FF2B5EF4-FFF2-40B4-BE49-F238E27FC236}">
                <a16:creationId xmlns:a16="http://schemas.microsoft.com/office/drawing/2014/main" id="{DECE4D5C-D44E-44A5-8058-E162D04C7B94}"/>
              </a:ext>
            </a:extLst>
          </p:cNvPr>
          <p:cNvSpPr txBox="1"/>
          <p:nvPr/>
        </p:nvSpPr>
        <p:spPr>
          <a:xfrm>
            <a:off x="2457450" y="4676775"/>
            <a:ext cx="1914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b="1"/>
              <a:t>Sala</a:t>
            </a:r>
            <a:endParaRPr lang="es-ES" b="1">
              <a:cs typeface="Calibri"/>
            </a:endParaRPr>
          </a:p>
        </p:txBody>
      </p:sp>
      <p:sp>
        <p:nvSpPr>
          <p:cNvPr id="28" name="CuadroTexto 27">
            <a:extLst>
              <a:ext uri="{FF2B5EF4-FFF2-40B4-BE49-F238E27FC236}">
                <a16:creationId xmlns:a16="http://schemas.microsoft.com/office/drawing/2014/main" id="{90EACE3A-F691-475C-A602-1AC882B98485}"/>
              </a:ext>
            </a:extLst>
          </p:cNvPr>
          <p:cNvSpPr txBox="1"/>
          <p:nvPr/>
        </p:nvSpPr>
        <p:spPr>
          <a:xfrm>
            <a:off x="6734175" y="1743075"/>
            <a:ext cx="1914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b="1">
                <a:cs typeface="Calibri"/>
              </a:rPr>
              <a:t>Entrada</a:t>
            </a:r>
          </a:p>
        </p:txBody>
      </p:sp>
      <p:sp>
        <p:nvSpPr>
          <p:cNvPr id="29" name="CuadroTexto 28">
            <a:extLst>
              <a:ext uri="{FF2B5EF4-FFF2-40B4-BE49-F238E27FC236}">
                <a16:creationId xmlns:a16="http://schemas.microsoft.com/office/drawing/2014/main" id="{B4F366FE-9858-47D3-85E7-F5B895BEFD42}"/>
              </a:ext>
            </a:extLst>
          </p:cNvPr>
          <p:cNvSpPr txBox="1"/>
          <p:nvPr/>
        </p:nvSpPr>
        <p:spPr>
          <a:xfrm>
            <a:off x="6800850" y="4391025"/>
            <a:ext cx="1914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b="1"/>
              <a:t>Proyección</a:t>
            </a:r>
            <a:endParaRPr lang="es-ES" b="1">
              <a:cs typeface="Calibri"/>
            </a:endParaRPr>
          </a:p>
        </p:txBody>
      </p:sp>
      <p:sp>
        <p:nvSpPr>
          <p:cNvPr id="30" name="CuadroTexto 29">
            <a:extLst>
              <a:ext uri="{FF2B5EF4-FFF2-40B4-BE49-F238E27FC236}">
                <a16:creationId xmlns:a16="http://schemas.microsoft.com/office/drawing/2014/main" id="{0C1F5070-F269-4DA1-87C5-118ADDA1648C}"/>
              </a:ext>
            </a:extLst>
          </p:cNvPr>
          <p:cNvSpPr txBox="1"/>
          <p:nvPr/>
        </p:nvSpPr>
        <p:spPr>
          <a:xfrm>
            <a:off x="5295900" y="4629150"/>
            <a:ext cx="249555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err="1">
                <a:ea typeface="+mn-lt"/>
                <a:cs typeface="+mn-lt"/>
              </a:rPr>
              <a:t>id_sala</a:t>
            </a:r>
            <a:r>
              <a:rPr lang="es-ES" sz="1400">
                <a:ea typeface="+mn-lt"/>
                <a:cs typeface="+mn-lt"/>
              </a:rPr>
              <a:t>: </a:t>
            </a:r>
            <a:r>
              <a:rPr lang="es-ES" sz="1400" err="1">
                <a:ea typeface="+mn-lt"/>
                <a:cs typeface="+mn-lt"/>
              </a:rPr>
              <a:t>int</a:t>
            </a:r>
            <a:endParaRPr lang="es-ES" sz="1400" err="1">
              <a:cs typeface="Calibri"/>
            </a:endParaRPr>
          </a:p>
          <a:p>
            <a:r>
              <a:rPr lang="es-ES" sz="1400" err="1">
                <a:ea typeface="+mn-lt"/>
                <a:cs typeface="+mn-lt"/>
              </a:rPr>
              <a:t>codigo</a:t>
            </a:r>
            <a:r>
              <a:rPr lang="es-ES" sz="1400">
                <a:ea typeface="+mn-lt"/>
                <a:cs typeface="+mn-lt"/>
              </a:rPr>
              <a:t> </a:t>
            </a:r>
            <a:r>
              <a:rPr lang="es-ES" sz="1400" err="1">
                <a:ea typeface="+mn-lt"/>
                <a:cs typeface="+mn-lt"/>
              </a:rPr>
              <a:t>int</a:t>
            </a:r>
            <a:r>
              <a:rPr lang="es-ES" sz="1400">
                <a:ea typeface="+mn-lt"/>
                <a:cs typeface="+mn-lt"/>
              </a:rPr>
              <a:t>     </a:t>
            </a:r>
          </a:p>
          <a:p>
            <a:r>
              <a:rPr lang="es-ES" sz="1400" err="1">
                <a:ea typeface="+mn-lt"/>
                <a:cs typeface="+mn-lt"/>
              </a:rPr>
              <a:t>primary</a:t>
            </a:r>
            <a:r>
              <a:rPr lang="es-ES" sz="1400">
                <a:ea typeface="+mn-lt"/>
                <a:cs typeface="+mn-lt"/>
              </a:rPr>
              <a:t> </a:t>
            </a:r>
            <a:r>
              <a:rPr lang="es-ES" sz="1400" err="1">
                <a:ea typeface="+mn-lt"/>
                <a:cs typeface="+mn-lt"/>
              </a:rPr>
              <a:t>key</a:t>
            </a:r>
            <a:r>
              <a:rPr lang="es-ES" sz="1400">
                <a:ea typeface="+mn-lt"/>
                <a:cs typeface="+mn-lt"/>
              </a:rPr>
              <a:t>(</a:t>
            </a:r>
            <a:r>
              <a:rPr lang="es-ES" sz="1400" err="1">
                <a:ea typeface="+mn-lt"/>
                <a:cs typeface="+mn-lt"/>
              </a:rPr>
              <a:t>id_sala</a:t>
            </a:r>
            <a:r>
              <a:rPr lang="es-ES" sz="1400">
                <a:ea typeface="+mn-lt"/>
                <a:cs typeface="+mn-lt"/>
              </a:rPr>
              <a:t>, codigo)</a:t>
            </a:r>
            <a:endParaRPr lang="es-ES" sz="1400">
              <a:cs typeface="Calibri"/>
            </a:endParaRPr>
          </a:p>
          <a:p>
            <a:r>
              <a:rPr lang="es-ES" sz="1400" err="1">
                <a:ea typeface="+mn-lt"/>
                <a:cs typeface="+mn-lt"/>
              </a:rPr>
              <a:t>foreign</a:t>
            </a:r>
            <a:r>
              <a:rPr lang="es-ES" sz="1400">
                <a:ea typeface="+mn-lt"/>
                <a:cs typeface="+mn-lt"/>
              </a:rPr>
              <a:t> </a:t>
            </a:r>
            <a:r>
              <a:rPr lang="es-ES" sz="1400" err="1">
                <a:ea typeface="+mn-lt"/>
                <a:cs typeface="+mn-lt"/>
              </a:rPr>
              <a:t>key</a:t>
            </a:r>
            <a:r>
              <a:rPr lang="es-ES" sz="1400">
                <a:ea typeface="+mn-lt"/>
                <a:cs typeface="+mn-lt"/>
              </a:rPr>
              <a:t>(</a:t>
            </a:r>
            <a:r>
              <a:rPr lang="es-ES" sz="1400" err="1">
                <a:ea typeface="+mn-lt"/>
                <a:cs typeface="+mn-lt"/>
              </a:rPr>
              <a:t>id_sala</a:t>
            </a:r>
            <a:r>
              <a:rPr lang="es-ES" sz="1400">
                <a:ea typeface="+mn-lt"/>
                <a:cs typeface="+mn-lt"/>
              </a:rPr>
              <a:t>)     </a:t>
            </a:r>
          </a:p>
          <a:p>
            <a:r>
              <a:rPr lang="es-ES" sz="1400" err="1">
                <a:ea typeface="+mn-lt"/>
                <a:cs typeface="+mn-lt"/>
              </a:rPr>
              <a:t>foreign</a:t>
            </a:r>
            <a:r>
              <a:rPr lang="es-ES" sz="1400">
                <a:ea typeface="+mn-lt"/>
                <a:cs typeface="+mn-lt"/>
              </a:rPr>
              <a:t> </a:t>
            </a:r>
            <a:r>
              <a:rPr lang="es-ES" sz="1400" err="1">
                <a:ea typeface="+mn-lt"/>
                <a:cs typeface="+mn-lt"/>
              </a:rPr>
              <a:t>key</a:t>
            </a:r>
            <a:r>
              <a:rPr lang="es-ES" sz="1400">
                <a:ea typeface="+mn-lt"/>
                <a:cs typeface="+mn-lt"/>
              </a:rPr>
              <a:t>(</a:t>
            </a:r>
            <a:r>
              <a:rPr lang="es-ES" sz="1400" err="1">
                <a:ea typeface="+mn-lt"/>
                <a:cs typeface="+mn-lt"/>
              </a:rPr>
              <a:t>codigo</a:t>
            </a:r>
            <a:r>
              <a:rPr lang="es-ES" sz="1400">
                <a:ea typeface="+mn-lt"/>
                <a:cs typeface="+mn-lt"/>
              </a:rPr>
              <a:t>) </a:t>
            </a:r>
            <a:endParaRPr lang="es-ES" sz="1200">
              <a:cs typeface="Calibri"/>
            </a:endParaRPr>
          </a:p>
        </p:txBody>
      </p:sp>
      <p:sp>
        <p:nvSpPr>
          <p:cNvPr id="31" name="CuadroTexto 30">
            <a:extLst>
              <a:ext uri="{FF2B5EF4-FFF2-40B4-BE49-F238E27FC236}">
                <a16:creationId xmlns:a16="http://schemas.microsoft.com/office/drawing/2014/main" id="{9D41BDF7-9767-4BE3-AF53-ADF9E94771E7}"/>
              </a:ext>
            </a:extLst>
          </p:cNvPr>
          <p:cNvSpPr txBox="1"/>
          <p:nvPr/>
        </p:nvSpPr>
        <p:spPr>
          <a:xfrm>
            <a:off x="676275" y="5048250"/>
            <a:ext cx="2257425"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err="1">
                <a:ea typeface="+mn-lt"/>
                <a:cs typeface="+mn-lt"/>
              </a:rPr>
              <a:t>id_sala</a:t>
            </a:r>
            <a:r>
              <a:rPr lang="es-ES" sz="1400">
                <a:ea typeface="+mn-lt"/>
                <a:cs typeface="+mn-lt"/>
              </a:rPr>
              <a:t>: </a:t>
            </a:r>
            <a:r>
              <a:rPr lang="es-ES" sz="1400" err="1">
                <a:ea typeface="+mn-lt"/>
                <a:cs typeface="+mn-lt"/>
              </a:rPr>
              <a:t>int</a:t>
            </a:r>
            <a:r>
              <a:rPr lang="es-ES" sz="1400">
                <a:ea typeface="+mn-lt"/>
                <a:cs typeface="+mn-lt"/>
              </a:rPr>
              <a:t>     </a:t>
            </a:r>
          </a:p>
          <a:p>
            <a:r>
              <a:rPr lang="es-ES" sz="1400">
                <a:ea typeface="+mn-lt"/>
                <a:cs typeface="+mn-lt"/>
              </a:rPr>
              <a:t>Aforo: </a:t>
            </a:r>
            <a:r>
              <a:rPr lang="es-ES" sz="1400" err="1">
                <a:ea typeface="+mn-lt"/>
                <a:cs typeface="+mn-lt"/>
              </a:rPr>
              <a:t>int</a:t>
            </a:r>
            <a:r>
              <a:rPr lang="es-ES" sz="1400">
                <a:ea typeface="+mn-lt"/>
                <a:cs typeface="+mn-lt"/>
              </a:rPr>
              <a:t>     </a:t>
            </a:r>
          </a:p>
          <a:p>
            <a:r>
              <a:rPr lang="es-ES" sz="1400" err="1">
                <a:ea typeface="+mn-lt"/>
                <a:cs typeface="+mn-lt"/>
              </a:rPr>
              <a:t>TresD</a:t>
            </a:r>
            <a:r>
              <a:rPr lang="es-ES" sz="1400">
                <a:ea typeface="+mn-lt"/>
                <a:cs typeface="+mn-lt"/>
              </a:rPr>
              <a:t>: </a:t>
            </a:r>
            <a:r>
              <a:rPr lang="es-ES" sz="1400" err="1">
                <a:ea typeface="+mn-lt"/>
                <a:cs typeface="+mn-lt"/>
              </a:rPr>
              <a:t>boolean</a:t>
            </a:r>
            <a:r>
              <a:rPr lang="es-ES" sz="1400">
                <a:ea typeface="+mn-lt"/>
                <a:cs typeface="+mn-lt"/>
              </a:rPr>
              <a:t>     </a:t>
            </a:r>
          </a:p>
          <a:p>
            <a:r>
              <a:rPr lang="es-ES" sz="1400" err="1">
                <a:ea typeface="+mn-lt"/>
                <a:cs typeface="+mn-lt"/>
              </a:rPr>
              <a:t>id_cine</a:t>
            </a:r>
            <a:r>
              <a:rPr lang="es-ES" sz="1400">
                <a:ea typeface="+mn-lt"/>
                <a:cs typeface="+mn-lt"/>
              </a:rPr>
              <a:t>: </a:t>
            </a:r>
            <a:r>
              <a:rPr lang="es-ES" sz="1400" err="1">
                <a:ea typeface="+mn-lt"/>
                <a:cs typeface="+mn-lt"/>
              </a:rPr>
              <a:t>int</a:t>
            </a:r>
            <a:r>
              <a:rPr lang="es-ES" sz="1400">
                <a:ea typeface="+mn-lt"/>
                <a:cs typeface="+mn-lt"/>
              </a:rPr>
              <a:t>   </a:t>
            </a:r>
          </a:p>
          <a:p>
            <a:r>
              <a:rPr lang="es-ES" sz="1400" err="1">
                <a:ea typeface="+mn-lt"/>
                <a:cs typeface="+mn-lt"/>
              </a:rPr>
              <a:t>foreign</a:t>
            </a:r>
            <a:r>
              <a:rPr lang="es-ES" sz="1400">
                <a:ea typeface="+mn-lt"/>
                <a:cs typeface="+mn-lt"/>
              </a:rPr>
              <a:t> </a:t>
            </a:r>
            <a:r>
              <a:rPr lang="es-ES" sz="1400" err="1">
                <a:ea typeface="+mn-lt"/>
                <a:cs typeface="+mn-lt"/>
              </a:rPr>
              <a:t>key</a:t>
            </a:r>
            <a:r>
              <a:rPr lang="es-ES" sz="1400">
                <a:ea typeface="+mn-lt"/>
                <a:cs typeface="+mn-lt"/>
              </a:rPr>
              <a:t>(</a:t>
            </a:r>
            <a:r>
              <a:rPr lang="es-ES" sz="1400" err="1">
                <a:ea typeface="+mn-lt"/>
                <a:cs typeface="+mn-lt"/>
              </a:rPr>
              <a:t>id_cine</a:t>
            </a:r>
            <a:r>
              <a:rPr lang="es-ES" sz="1400">
                <a:ea typeface="+mn-lt"/>
                <a:cs typeface="+mn-lt"/>
              </a:rPr>
              <a:t>)</a:t>
            </a:r>
            <a:endParaRPr lang="es-ES" sz="1400">
              <a:cs typeface="Calibri"/>
            </a:endParaRPr>
          </a:p>
        </p:txBody>
      </p:sp>
      <p:sp>
        <p:nvSpPr>
          <p:cNvPr id="32" name="CuadroTexto 31">
            <a:extLst>
              <a:ext uri="{FF2B5EF4-FFF2-40B4-BE49-F238E27FC236}">
                <a16:creationId xmlns:a16="http://schemas.microsoft.com/office/drawing/2014/main" id="{007DDBEC-C451-45DB-9EBE-A57FED2BC218}"/>
              </a:ext>
            </a:extLst>
          </p:cNvPr>
          <p:cNvSpPr txBox="1"/>
          <p:nvPr/>
        </p:nvSpPr>
        <p:spPr>
          <a:xfrm>
            <a:off x="5286375" y="5934075"/>
            <a:ext cx="191452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a:ea typeface="+mn-lt"/>
                <a:cs typeface="+mn-lt"/>
              </a:rPr>
              <a:t>Asignar película a sala</a:t>
            </a:r>
            <a:endParaRPr lang="es-ES" sz="1200">
              <a:cs typeface="Calibri"/>
            </a:endParaRPr>
          </a:p>
          <a:p>
            <a:pPr algn="l"/>
            <a:endParaRPr lang="es-ES">
              <a:cs typeface="Calibri"/>
            </a:endParaRPr>
          </a:p>
        </p:txBody>
      </p:sp>
      <p:sp>
        <p:nvSpPr>
          <p:cNvPr id="35" name="CuadroTexto 34">
            <a:extLst>
              <a:ext uri="{FF2B5EF4-FFF2-40B4-BE49-F238E27FC236}">
                <a16:creationId xmlns:a16="http://schemas.microsoft.com/office/drawing/2014/main" id="{F38E290B-2C99-4AC9-BF04-64AF3EB9CB97}"/>
              </a:ext>
            </a:extLst>
          </p:cNvPr>
          <p:cNvSpPr txBox="1"/>
          <p:nvPr/>
        </p:nvSpPr>
        <p:spPr>
          <a:xfrm>
            <a:off x="6638925" y="2114550"/>
            <a:ext cx="1914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cs typeface="Calibri"/>
            </a:endParaRPr>
          </a:p>
        </p:txBody>
      </p:sp>
      <p:sp>
        <p:nvSpPr>
          <p:cNvPr id="36" name="CuadroTexto 35">
            <a:extLst>
              <a:ext uri="{FF2B5EF4-FFF2-40B4-BE49-F238E27FC236}">
                <a16:creationId xmlns:a16="http://schemas.microsoft.com/office/drawing/2014/main" id="{A4C6E50A-534F-4CA8-891E-EC838A326963}"/>
              </a:ext>
            </a:extLst>
          </p:cNvPr>
          <p:cNvSpPr txBox="1"/>
          <p:nvPr/>
        </p:nvSpPr>
        <p:spPr>
          <a:xfrm>
            <a:off x="676275" y="2114550"/>
            <a:ext cx="2257425" cy="11886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err="1">
                <a:ea typeface="+mn-lt"/>
                <a:cs typeface="+mn-lt"/>
              </a:rPr>
              <a:t>Codigo</a:t>
            </a:r>
            <a:r>
              <a:rPr lang="es-ES" sz="1400">
                <a:ea typeface="+mn-lt"/>
                <a:cs typeface="+mn-lt"/>
              </a:rPr>
              <a:t>: </a:t>
            </a:r>
            <a:r>
              <a:rPr lang="es-ES" sz="1400" err="1">
                <a:ea typeface="+mn-lt"/>
                <a:cs typeface="+mn-lt"/>
              </a:rPr>
              <a:t>int</a:t>
            </a:r>
            <a:r>
              <a:rPr lang="es-ES" sz="1400">
                <a:ea typeface="+mn-lt"/>
                <a:cs typeface="+mn-lt"/>
              </a:rPr>
              <a:t> </a:t>
            </a:r>
            <a:endParaRPr lang="es-ES" sz="1400">
              <a:cs typeface="Calibri"/>
            </a:endParaRPr>
          </a:p>
          <a:p>
            <a:r>
              <a:rPr lang="es-ES" sz="1400" err="1">
                <a:ea typeface="+mn-lt"/>
                <a:cs typeface="+mn-lt"/>
              </a:rPr>
              <a:t>TÍtulo</a:t>
            </a:r>
            <a:r>
              <a:rPr lang="es-ES" sz="1400">
                <a:ea typeface="+mn-lt"/>
                <a:cs typeface="+mn-lt"/>
              </a:rPr>
              <a:t>: </a:t>
            </a:r>
            <a:r>
              <a:rPr lang="es-ES" sz="1400" err="1">
                <a:ea typeface="+mn-lt"/>
                <a:cs typeface="+mn-lt"/>
              </a:rPr>
              <a:t>varchar</a:t>
            </a:r>
            <a:r>
              <a:rPr lang="es-ES" sz="1400">
                <a:ea typeface="+mn-lt"/>
                <a:cs typeface="+mn-lt"/>
              </a:rPr>
              <a:t>(255)</a:t>
            </a:r>
          </a:p>
          <a:p>
            <a:r>
              <a:rPr lang="es-ES" sz="1400" err="1">
                <a:ea typeface="+mn-lt"/>
                <a:cs typeface="+mn-lt"/>
              </a:rPr>
              <a:t>Duracion_minutos</a:t>
            </a:r>
            <a:r>
              <a:rPr lang="es-ES" sz="1400">
                <a:ea typeface="+mn-lt"/>
                <a:cs typeface="+mn-lt"/>
              </a:rPr>
              <a:t> </a:t>
            </a:r>
            <a:r>
              <a:rPr lang="es-ES" sz="1400" err="1">
                <a:ea typeface="+mn-lt"/>
                <a:cs typeface="+mn-lt"/>
              </a:rPr>
              <a:t>int</a:t>
            </a:r>
            <a:r>
              <a:rPr lang="es-ES" sz="1400">
                <a:ea typeface="+mn-lt"/>
                <a:cs typeface="+mn-lt"/>
              </a:rPr>
              <a:t>     </a:t>
            </a:r>
            <a:r>
              <a:rPr lang="es-ES" sz="1400" err="1">
                <a:ea typeface="+mn-lt"/>
                <a:cs typeface="+mn-lt"/>
              </a:rPr>
              <a:t>hora_entrada</a:t>
            </a:r>
            <a:r>
              <a:rPr lang="es-ES" sz="1400">
                <a:ea typeface="+mn-lt"/>
                <a:cs typeface="+mn-lt"/>
              </a:rPr>
              <a:t>: time</a:t>
            </a:r>
            <a:endParaRPr lang="es-ES" sz="1400">
              <a:cs typeface="Calibri"/>
            </a:endParaRPr>
          </a:p>
          <a:p>
            <a:r>
              <a:rPr lang="es-ES" sz="1400" err="1">
                <a:ea typeface="+mn-lt"/>
                <a:cs typeface="+mn-lt"/>
              </a:rPr>
              <a:t>hora_salida</a:t>
            </a:r>
            <a:r>
              <a:rPr lang="es-ES" sz="1400">
                <a:ea typeface="+mn-lt"/>
                <a:cs typeface="+mn-lt"/>
              </a:rPr>
              <a:t>: time </a:t>
            </a:r>
            <a:endParaRPr lang="es-ES" sz="1400">
              <a:cs typeface="Calibri"/>
            </a:endParaRPr>
          </a:p>
        </p:txBody>
      </p:sp>
      <p:cxnSp>
        <p:nvCxnSpPr>
          <p:cNvPr id="40" name="Conector recto de flecha 39">
            <a:extLst>
              <a:ext uri="{FF2B5EF4-FFF2-40B4-BE49-F238E27FC236}">
                <a16:creationId xmlns:a16="http://schemas.microsoft.com/office/drawing/2014/main" id="{004B2214-5B7C-44F8-AA6F-8B395A65F2EC}"/>
              </a:ext>
            </a:extLst>
          </p:cNvPr>
          <p:cNvCxnSpPr>
            <a:cxnSpLocks/>
          </p:cNvCxnSpPr>
          <p:nvPr/>
        </p:nvCxnSpPr>
        <p:spPr>
          <a:xfrm>
            <a:off x="676275" y="3305175"/>
            <a:ext cx="2486025" cy="9525"/>
          </a:xfrm>
          <a:prstGeom prst="straightConnector1">
            <a:avLst/>
          </a:prstGeom>
        </p:spPr>
        <p:style>
          <a:lnRef idx="1">
            <a:schemeClr val="dk1"/>
          </a:lnRef>
          <a:fillRef idx="0">
            <a:schemeClr val="dk1"/>
          </a:fillRef>
          <a:effectRef idx="0">
            <a:schemeClr val="dk1"/>
          </a:effectRef>
          <a:fontRef idx="minor">
            <a:schemeClr val="tx1"/>
          </a:fontRef>
        </p:style>
      </p:cxnSp>
      <p:sp>
        <p:nvSpPr>
          <p:cNvPr id="41" name="CuadroTexto 40">
            <a:extLst>
              <a:ext uri="{FF2B5EF4-FFF2-40B4-BE49-F238E27FC236}">
                <a16:creationId xmlns:a16="http://schemas.microsoft.com/office/drawing/2014/main" id="{8DD8F922-8557-4499-BACB-0D87D867BBDB}"/>
              </a:ext>
            </a:extLst>
          </p:cNvPr>
          <p:cNvSpPr txBox="1"/>
          <p:nvPr/>
        </p:nvSpPr>
        <p:spPr>
          <a:xfrm>
            <a:off x="676275" y="3362325"/>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a:ea typeface="+mn-lt"/>
                <a:cs typeface="+mn-lt"/>
              </a:rPr>
              <a:t>Consultar las películas por día</a:t>
            </a:r>
            <a:endParaRPr lang="es-ES" sz="1600">
              <a:cs typeface="Calibri" panose="020F0502020204030204"/>
            </a:endParaRPr>
          </a:p>
          <a:p>
            <a:r>
              <a:rPr lang="es-ES" sz="1200">
                <a:ea typeface="+mn-lt"/>
                <a:cs typeface="+mn-lt"/>
              </a:rPr>
              <a:t>Consultar películas por disponibilidad</a:t>
            </a:r>
            <a:endParaRPr lang="es-ES"/>
          </a:p>
          <a:p>
            <a:r>
              <a:rPr lang="es-ES" sz="1200">
                <a:ea typeface="+mn-lt"/>
                <a:cs typeface="+mn-lt"/>
              </a:rPr>
              <a:t>Consultar películas por nombre</a:t>
            </a:r>
            <a:endParaRPr lang="es-ES"/>
          </a:p>
          <a:p>
            <a:r>
              <a:rPr lang="es-ES" sz="1200">
                <a:ea typeface="+mn-lt"/>
                <a:cs typeface="+mn-lt"/>
              </a:rPr>
              <a:t>Añadir película a la cartelera</a:t>
            </a:r>
            <a:endParaRPr lang="es-ES"/>
          </a:p>
          <a:p>
            <a:r>
              <a:rPr lang="es-ES" sz="1200">
                <a:ea typeface="+mn-lt"/>
                <a:cs typeface="+mn-lt"/>
              </a:rPr>
              <a:t>Eliminar película de la cartelera</a:t>
            </a:r>
            <a:endParaRPr lang="es-ES"/>
          </a:p>
          <a:p>
            <a:r>
              <a:rPr lang="es-ES" sz="1200">
                <a:ea typeface="+mn-lt"/>
                <a:cs typeface="+mn-lt"/>
              </a:rPr>
              <a:t>Asignar película a sala</a:t>
            </a:r>
            <a:endParaRPr lang="es-ES"/>
          </a:p>
        </p:txBody>
      </p:sp>
      <p:cxnSp>
        <p:nvCxnSpPr>
          <p:cNvPr id="42" name="Conector recto de flecha 41">
            <a:extLst>
              <a:ext uri="{FF2B5EF4-FFF2-40B4-BE49-F238E27FC236}">
                <a16:creationId xmlns:a16="http://schemas.microsoft.com/office/drawing/2014/main" id="{C7B41BD5-17CD-44A6-8448-DA006D5A9F42}"/>
              </a:ext>
            </a:extLst>
          </p:cNvPr>
          <p:cNvCxnSpPr>
            <a:cxnSpLocks/>
          </p:cNvCxnSpPr>
          <p:nvPr/>
        </p:nvCxnSpPr>
        <p:spPr>
          <a:xfrm>
            <a:off x="5295900" y="3667125"/>
            <a:ext cx="2752725" cy="9525"/>
          </a:xfrm>
          <a:prstGeom prst="straightConnector1">
            <a:avLst/>
          </a:prstGeom>
        </p:spPr>
        <p:style>
          <a:lnRef idx="1">
            <a:schemeClr val="dk1"/>
          </a:lnRef>
          <a:fillRef idx="0">
            <a:schemeClr val="dk1"/>
          </a:fillRef>
          <a:effectRef idx="0">
            <a:schemeClr val="dk1"/>
          </a:effectRef>
          <a:fontRef idx="minor">
            <a:schemeClr val="tx1"/>
          </a:fontRef>
        </p:style>
      </p:cxnSp>
      <p:sp>
        <p:nvSpPr>
          <p:cNvPr id="44" name="CuadroTexto 43">
            <a:extLst>
              <a:ext uri="{FF2B5EF4-FFF2-40B4-BE49-F238E27FC236}">
                <a16:creationId xmlns:a16="http://schemas.microsoft.com/office/drawing/2014/main" id="{857C0E51-22E5-47D8-94AB-38A081703B99}"/>
              </a:ext>
            </a:extLst>
          </p:cNvPr>
          <p:cNvSpPr txBox="1"/>
          <p:nvPr/>
        </p:nvSpPr>
        <p:spPr>
          <a:xfrm>
            <a:off x="5295900" y="1800225"/>
            <a:ext cx="3019425"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err="1"/>
              <a:t>id_entrada</a:t>
            </a:r>
            <a:r>
              <a:rPr lang="es-ES" sz="1400"/>
              <a:t>: </a:t>
            </a:r>
            <a:r>
              <a:rPr lang="es-ES" sz="1400" err="1"/>
              <a:t>int</a:t>
            </a:r>
            <a:r>
              <a:rPr lang="es-ES" sz="1400"/>
              <a:t>     </a:t>
            </a:r>
            <a:endParaRPr lang="es-ES" sz="1400">
              <a:cs typeface="Calibri"/>
            </a:endParaRPr>
          </a:p>
          <a:p>
            <a:r>
              <a:rPr lang="es-ES" sz="1400"/>
              <a:t>Dia: date    </a:t>
            </a:r>
            <a:endParaRPr lang="es-ES" sz="1400">
              <a:cs typeface="Calibri"/>
            </a:endParaRPr>
          </a:p>
          <a:p>
            <a:r>
              <a:rPr lang="es-ES" sz="1400"/>
              <a:t>Precio: </a:t>
            </a:r>
            <a:r>
              <a:rPr lang="es-ES" sz="1400" err="1"/>
              <a:t>double</a:t>
            </a:r>
            <a:endParaRPr lang="es-ES" sz="1400">
              <a:cs typeface="Calibri"/>
            </a:endParaRPr>
          </a:p>
          <a:p>
            <a:r>
              <a:rPr lang="es-ES" sz="1400" err="1"/>
              <a:t>num_butaca</a:t>
            </a:r>
            <a:r>
              <a:rPr lang="es-ES" sz="1400"/>
              <a:t>: </a:t>
            </a:r>
            <a:r>
              <a:rPr lang="es-ES" sz="1400" err="1"/>
              <a:t>int</a:t>
            </a:r>
            <a:r>
              <a:rPr lang="es-ES" sz="1400"/>
              <a:t>     </a:t>
            </a:r>
            <a:endParaRPr lang="es-ES" sz="1400">
              <a:cs typeface="Calibri"/>
            </a:endParaRPr>
          </a:p>
          <a:p>
            <a:r>
              <a:rPr lang="es-ES" sz="1400" err="1"/>
              <a:t>num_fila</a:t>
            </a:r>
            <a:r>
              <a:rPr lang="es-ES" sz="1400"/>
              <a:t>: </a:t>
            </a:r>
            <a:r>
              <a:rPr lang="es-ES" sz="1400" err="1"/>
              <a:t>int</a:t>
            </a:r>
            <a:r>
              <a:rPr lang="es-ES" sz="1400"/>
              <a:t>     </a:t>
            </a:r>
            <a:endParaRPr lang="es-ES" sz="1400">
              <a:cs typeface="Calibri"/>
            </a:endParaRPr>
          </a:p>
          <a:p>
            <a:r>
              <a:rPr lang="es-ES" sz="1400" err="1"/>
              <a:t>id_sala</a:t>
            </a:r>
            <a:r>
              <a:rPr lang="es-ES" sz="1400"/>
              <a:t>: </a:t>
            </a:r>
            <a:r>
              <a:rPr lang="es-ES" sz="1400" err="1"/>
              <a:t>int</a:t>
            </a:r>
            <a:r>
              <a:rPr lang="es-ES" sz="1400"/>
              <a:t>     </a:t>
            </a:r>
            <a:endParaRPr lang="es-ES" sz="1400">
              <a:cs typeface="Calibri"/>
            </a:endParaRPr>
          </a:p>
          <a:p>
            <a:r>
              <a:rPr lang="es-ES" sz="1400" err="1"/>
              <a:t>foreign</a:t>
            </a:r>
            <a:r>
              <a:rPr lang="es-ES" sz="1400"/>
              <a:t> </a:t>
            </a:r>
            <a:r>
              <a:rPr lang="es-ES" sz="1400" err="1"/>
              <a:t>key</a:t>
            </a:r>
            <a:r>
              <a:rPr lang="es-ES" sz="1400"/>
              <a:t>(</a:t>
            </a:r>
            <a:r>
              <a:rPr lang="es-ES" sz="1400" err="1"/>
              <a:t>id_sala</a:t>
            </a:r>
            <a:r>
              <a:rPr lang="es-ES" sz="1400"/>
              <a:t>)    </a:t>
            </a:r>
            <a:endParaRPr lang="es-ES" sz="1400">
              <a:cs typeface="Calibri"/>
            </a:endParaRPr>
          </a:p>
          <a:p>
            <a:r>
              <a:rPr lang="es-ES" sz="1400" err="1"/>
              <a:t>foreign</a:t>
            </a:r>
            <a:r>
              <a:rPr lang="es-ES" sz="1400"/>
              <a:t> </a:t>
            </a:r>
            <a:r>
              <a:rPr lang="es-ES" sz="1400" err="1"/>
              <a:t>key</a:t>
            </a:r>
            <a:r>
              <a:rPr lang="es-ES" sz="1400"/>
              <a:t>(</a:t>
            </a:r>
            <a:r>
              <a:rPr lang="es-ES" sz="1400" err="1"/>
              <a:t>num_butaca</a:t>
            </a:r>
            <a:r>
              <a:rPr lang="es-ES" sz="1400"/>
              <a:t>, </a:t>
            </a:r>
            <a:r>
              <a:rPr lang="es-ES" sz="1400" err="1"/>
              <a:t>num_fila</a:t>
            </a:r>
            <a:r>
              <a:rPr lang="es-ES" sz="1400"/>
              <a:t>) </a:t>
            </a:r>
            <a:endParaRPr lang="es-ES" sz="1400">
              <a:cs typeface="Calibri"/>
            </a:endParaRPr>
          </a:p>
        </p:txBody>
      </p:sp>
      <p:sp>
        <p:nvSpPr>
          <p:cNvPr id="45" name="CuadroTexto 44">
            <a:extLst>
              <a:ext uri="{FF2B5EF4-FFF2-40B4-BE49-F238E27FC236}">
                <a16:creationId xmlns:a16="http://schemas.microsoft.com/office/drawing/2014/main" id="{B2F2D27D-9717-4E63-994D-D8FC7249815A}"/>
              </a:ext>
            </a:extLst>
          </p:cNvPr>
          <p:cNvSpPr txBox="1"/>
          <p:nvPr/>
        </p:nvSpPr>
        <p:spPr>
          <a:xfrm>
            <a:off x="5295900" y="366712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a:ea typeface="+mn-lt"/>
                <a:cs typeface="+mn-lt"/>
              </a:rPr>
              <a:t>Vender una entrada</a:t>
            </a:r>
            <a:endParaRPr lang="es-ES" sz="1200">
              <a:cs typeface="Calibri"/>
            </a:endParaRPr>
          </a:p>
          <a:p>
            <a:r>
              <a:rPr lang="es-ES" sz="1200">
                <a:ea typeface="+mn-lt"/>
                <a:cs typeface="+mn-lt"/>
              </a:rPr>
              <a:t>Consultar la información de las entradas</a:t>
            </a:r>
            <a:endParaRPr lang="es-ES" sz="1200">
              <a:cs typeface="Calibri"/>
            </a:endParaRPr>
          </a:p>
          <a:p>
            <a:r>
              <a:rPr lang="es-ES" sz="1200">
                <a:ea typeface="+mn-lt"/>
                <a:cs typeface="+mn-lt"/>
              </a:rPr>
              <a:t>Volver a poner en venta las entradas</a:t>
            </a:r>
            <a:endParaRPr lang="es-ES" sz="1200">
              <a:cs typeface="Calibri"/>
            </a:endParaRPr>
          </a:p>
        </p:txBody>
      </p:sp>
      <p:cxnSp>
        <p:nvCxnSpPr>
          <p:cNvPr id="46" name="Conector recto de flecha 45">
            <a:extLst>
              <a:ext uri="{FF2B5EF4-FFF2-40B4-BE49-F238E27FC236}">
                <a16:creationId xmlns:a16="http://schemas.microsoft.com/office/drawing/2014/main" id="{1A5608CB-383D-46B4-9BE8-978519462A24}"/>
              </a:ext>
            </a:extLst>
          </p:cNvPr>
          <p:cNvCxnSpPr/>
          <p:nvPr/>
        </p:nvCxnSpPr>
        <p:spPr>
          <a:xfrm>
            <a:off x="5286375" y="5857875"/>
            <a:ext cx="2743200" cy="2857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47" name="Conector recto de flecha 46">
            <a:extLst>
              <a:ext uri="{FF2B5EF4-FFF2-40B4-BE49-F238E27FC236}">
                <a16:creationId xmlns:a16="http://schemas.microsoft.com/office/drawing/2014/main" id="{7C5E232E-6086-44EE-8B38-9A341060ECB6}"/>
              </a:ext>
            </a:extLst>
          </p:cNvPr>
          <p:cNvCxnSpPr/>
          <p:nvPr/>
        </p:nvCxnSpPr>
        <p:spPr>
          <a:xfrm flipV="1">
            <a:off x="3162300" y="2905125"/>
            <a:ext cx="2133600" cy="952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50" name="Conector recto de flecha 49">
            <a:extLst>
              <a:ext uri="{FF2B5EF4-FFF2-40B4-BE49-F238E27FC236}">
                <a16:creationId xmlns:a16="http://schemas.microsoft.com/office/drawing/2014/main" id="{03305771-3074-4A1E-B9C9-74DFA2AB2199}"/>
              </a:ext>
            </a:extLst>
          </p:cNvPr>
          <p:cNvCxnSpPr/>
          <p:nvPr/>
        </p:nvCxnSpPr>
        <p:spPr>
          <a:xfrm>
            <a:off x="3162300" y="3105150"/>
            <a:ext cx="361950" cy="4762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51" name="Conector recto de flecha 50">
            <a:extLst>
              <a:ext uri="{FF2B5EF4-FFF2-40B4-BE49-F238E27FC236}">
                <a16:creationId xmlns:a16="http://schemas.microsoft.com/office/drawing/2014/main" id="{2407759B-66C7-49F4-8BA9-836B03FC09C8}"/>
              </a:ext>
            </a:extLst>
          </p:cNvPr>
          <p:cNvCxnSpPr>
            <a:cxnSpLocks/>
          </p:cNvCxnSpPr>
          <p:nvPr/>
        </p:nvCxnSpPr>
        <p:spPr>
          <a:xfrm flipV="1">
            <a:off x="3460750" y="3111500"/>
            <a:ext cx="50800" cy="251142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52" name="Conector recto de flecha 51">
            <a:extLst>
              <a:ext uri="{FF2B5EF4-FFF2-40B4-BE49-F238E27FC236}">
                <a16:creationId xmlns:a16="http://schemas.microsoft.com/office/drawing/2014/main" id="{C23C79F9-C4AD-43A4-B456-2C799DDC86CD}"/>
              </a:ext>
            </a:extLst>
          </p:cNvPr>
          <p:cNvCxnSpPr>
            <a:cxnSpLocks/>
          </p:cNvCxnSpPr>
          <p:nvPr/>
        </p:nvCxnSpPr>
        <p:spPr>
          <a:xfrm flipV="1">
            <a:off x="3171824" y="5581650"/>
            <a:ext cx="295275" cy="8572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53" name="Conector recto de flecha 52">
            <a:extLst>
              <a:ext uri="{FF2B5EF4-FFF2-40B4-BE49-F238E27FC236}">
                <a16:creationId xmlns:a16="http://schemas.microsoft.com/office/drawing/2014/main" id="{01A480F7-5C38-4DC1-9653-05EED131B6A9}"/>
              </a:ext>
            </a:extLst>
          </p:cNvPr>
          <p:cNvCxnSpPr>
            <a:cxnSpLocks/>
          </p:cNvCxnSpPr>
          <p:nvPr/>
        </p:nvCxnSpPr>
        <p:spPr>
          <a:xfrm flipV="1">
            <a:off x="3467943" y="4711580"/>
            <a:ext cx="1818432" cy="2693"/>
          </a:xfrm>
          <a:prstGeom prst="straightConnector1">
            <a:avLst/>
          </a:prstGeom>
        </p:spPr>
        <p:style>
          <a:lnRef idx="1">
            <a:schemeClr val="dk1"/>
          </a:lnRef>
          <a:fillRef idx="0">
            <a:schemeClr val="dk1"/>
          </a:fillRef>
          <a:effectRef idx="0">
            <a:schemeClr val="dk1"/>
          </a:effectRef>
          <a:fontRef idx="minor">
            <a:schemeClr val="tx1"/>
          </a:fontRef>
        </p:style>
      </p:cxnSp>
      <p:sp>
        <p:nvSpPr>
          <p:cNvPr id="2" name="CuadroTexto 1">
            <a:extLst>
              <a:ext uri="{FF2B5EF4-FFF2-40B4-BE49-F238E27FC236}">
                <a16:creationId xmlns:a16="http://schemas.microsoft.com/office/drawing/2014/main" id="{88C7278A-CB30-428F-9688-B40550AE79A2}"/>
              </a:ext>
            </a:extLst>
          </p:cNvPr>
          <p:cNvSpPr txBox="1"/>
          <p:nvPr/>
        </p:nvSpPr>
        <p:spPr>
          <a:xfrm>
            <a:off x="3476625" y="3067050"/>
            <a:ext cx="4762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200"/>
              <a:t>N:M</a:t>
            </a:r>
            <a:endParaRPr lang="es-ES" sz="1200">
              <a:cs typeface="Calibri"/>
            </a:endParaRPr>
          </a:p>
        </p:txBody>
      </p:sp>
      <p:sp>
        <p:nvSpPr>
          <p:cNvPr id="33" name="CuadroTexto 32">
            <a:extLst>
              <a:ext uri="{FF2B5EF4-FFF2-40B4-BE49-F238E27FC236}">
                <a16:creationId xmlns:a16="http://schemas.microsoft.com/office/drawing/2014/main" id="{06F4EE85-A417-4782-B55A-2A628934B0B0}"/>
              </a:ext>
            </a:extLst>
          </p:cNvPr>
          <p:cNvSpPr txBox="1"/>
          <p:nvPr/>
        </p:nvSpPr>
        <p:spPr>
          <a:xfrm>
            <a:off x="3409950" y="5400674"/>
            <a:ext cx="4762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200"/>
              <a:t>N:M</a:t>
            </a:r>
            <a:endParaRPr lang="es-ES" sz="1200">
              <a:cs typeface="Calibri"/>
            </a:endParaRPr>
          </a:p>
        </p:txBody>
      </p:sp>
      <p:sp>
        <p:nvSpPr>
          <p:cNvPr id="34" name="CuadroTexto 33">
            <a:extLst>
              <a:ext uri="{FF2B5EF4-FFF2-40B4-BE49-F238E27FC236}">
                <a16:creationId xmlns:a16="http://schemas.microsoft.com/office/drawing/2014/main" id="{B2F04E76-A600-44D0-97B3-86F78DBA49AA}"/>
              </a:ext>
            </a:extLst>
          </p:cNvPr>
          <p:cNvSpPr txBox="1"/>
          <p:nvPr/>
        </p:nvSpPr>
        <p:spPr>
          <a:xfrm>
            <a:off x="3295650" y="2638424"/>
            <a:ext cx="4762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200"/>
              <a:t>1:1</a:t>
            </a:r>
            <a:endParaRPr lang="es-ES" sz="1200">
              <a:cs typeface="Calibri"/>
            </a:endParaRPr>
          </a:p>
        </p:txBody>
      </p:sp>
      <p:sp>
        <p:nvSpPr>
          <p:cNvPr id="37" name="CuadroTexto 36">
            <a:extLst>
              <a:ext uri="{FF2B5EF4-FFF2-40B4-BE49-F238E27FC236}">
                <a16:creationId xmlns:a16="http://schemas.microsoft.com/office/drawing/2014/main" id="{CF532CC9-48A9-4782-B9FF-5FDC19B1BEAB}"/>
              </a:ext>
            </a:extLst>
          </p:cNvPr>
          <p:cNvSpPr txBox="1"/>
          <p:nvPr/>
        </p:nvSpPr>
        <p:spPr>
          <a:xfrm>
            <a:off x="4895850" y="2638424"/>
            <a:ext cx="4762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200"/>
              <a:t>1:N</a:t>
            </a:r>
            <a:endParaRPr lang="es-ES" sz="1200">
              <a:cs typeface="Calibri"/>
            </a:endParaRPr>
          </a:p>
        </p:txBody>
      </p:sp>
      <p:sp>
        <p:nvSpPr>
          <p:cNvPr id="4" name="Triángulo isósceles 3">
            <a:extLst>
              <a:ext uri="{FF2B5EF4-FFF2-40B4-BE49-F238E27FC236}">
                <a16:creationId xmlns:a16="http://schemas.microsoft.com/office/drawing/2014/main" id="{743C7EF9-E5A2-4859-B9CF-934CE3EF1E48}"/>
              </a:ext>
            </a:extLst>
          </p:cNvPr>
          <p:cNvSpPr/>
          <p:nvPr/>
        </p:nvSpPr>
        <p:spPr>
          <a:xfrm rot="16200000">
            <a:off x="3136771" y="2838450"/>
            <a:ext cx="209550" cy="1428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Triángulo isósceles 37">
            <a:extLst>
              <a:ext uri="{FF2B5EF4-FFF2-40B4-BE49-F238E27FC236}">
                <a16:creationId xmlns:a16="http://schemas.microsoft.com/office/drawing/2014/main" id="{D0B2932C-BB26-4846-B827-ABB835D7C579}"/>
              </a:ext>
            </a:extLst>
          </p:cNvPr>
          <p:cNvSpPr/>
          <p:nvPr/>
        </p:nvSpPr>
        <p:spPr>
          <a:xfrm rot="16200000">
            <a:off x="3136770" y="3038474"/>
            <a:ext cx="209550" cy="1428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Triángulo isósceles 38">
            <a:extLst>
              <a:ext uri="{FF2B5EF4-FFF2-40B4-BE49-F238E27FC236}">
                <a16:creationId xmlns:a16="http://schemas.microsoft.com/office/drawing/2014/main" id="{102E7C33-FB0E-4E97-B344-21FCAE220137}"/>
              </a:ext>
            </a:extLst>
          </p:cNvPr>
          <p:cNvSpPr/>
          <p:nvPr/>
        </p:nvSpPr>
        <p:spPr>
          <a:xfrm rot="5280000">
            <a:off x="5098799" y="4647958"/>
            <a:ext cx="209550" cy="1428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10398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C53C1D92-72C6-4256-AA48-3DB53B166F6E}"/>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914400">
              <a:lnSpc>
                <a:spcPct val="90000"/>
              </a:lnSpc>
              <a:spcBef>
                <a:spcPct val="0"/>
              </a:spcBef>
              <a:spcAft>
                <a:spcPts val="600"/>
              </a:spcAft>
            </a:pPr>
            <a:r>
              <a:rPr lang="en-US" sz="3200">
                <a:solidFill>
                  <a:schemeClr val="bg1"/>
                </a:solidFill>
                <a:latin typeface="+mj-lt"/>
                <a:ea typeface="+mj-ea"/>
                <a:cs typeface="Calibri Light"/>
              </a:rPr>
              <a:t>Manual de </a:t>
            </a:r>
            <a:r>
              <a:rPr lang="en-US" sz="3200" err="1">
                <a:solidFill>
                  <a:schemeClr val="bg1"/>
                </a:solidFill>
                <a:latin typeface="+mj-lt"/>
                <a:ea typeface="+mj-ea"/>
                <a:cs typeface="Calibri Light"/>
              </a:rPr>
              <a:t>usuario</a:t>
            </a:r>
          </a:p>
        </p:txBody>
      </p:sp>
      <p:sp>
        <p:nvSpPr>
          <p:cNvPr id="4" name="CuadroTexto 3">
            <a:extLst>
              <a:ext uri="{FF2B5EF4-FFF2-40B4-BE49-F238E27FC236}">
                <a16:creationId xmlns:a16="http://schemas.microsoft.com/office/drawing/2014/main" id="{E7BFDA93-F26B-4A82-BF52-FBB03C8A7B87}"/>
              </a:ext>
            </a:extLst>
          </p:cNvPr>
          <p:cNvSpPr txBox="1"/>
          <p:nvPr/>
        </p:nvSpPr>
        <p:spPr>
          <a:xfrm>
            <a:off x="552450" y="1800225"/>
            <a:ext cx="11287125"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a:cs typeface="Calibri"/>
              </a:rPr>
              <a:t>Estimado usuario, nada más abrir la aplicación, le aparecerá un mensaje de bienvenida y 2 opciones de usuario: - Taquillero</a:t>
            </a:r>
          </a:p>
          <a:p>
            <a:r>
              <a:rPr lang="es-ES" sz="1600">
                <a:ea typeface="+mn-lt"/>
                <a:cs typeface="+mn-lt"/>
              </a:rPr>
              <a:t>Debe teclear "Taquillero" o "Administrador" según el puesto que desempeñe</a:t>
            </a:r>
            <a:r>
              <a:rPr lang="es-ES" sz="1600">
                <a:cs typeface="Calibri"/>
              </a:rPr>
              <a:t> e introducir la contraseña.               - Administrador</a:t>
            </a:r>
          </a:p>
          <a:p>
            <a:endParaRPr lang="es-ES" sz="1600">
              <a:cs typeface="Calibri"/>
            </a:endParaRPr>
          </a:p>
          <a:p>
            <a:r>
              <a:rPr lang="es-ES" sz="1600">
                <a:cs typeface="Calibri"/>
              </a:rPr>
              <a:t>Si introduce "Administrador",                             </a:t>
            </a:r>
            <a:r>
              <a:rPr lang="es-ES" sz="1600">
                <a:ea typeface="+mn-lt"/>
                <a:cs typeface="+mn-lt"/>
              </a:rPr>
              <a:t>Si introduce "Taquillero",</a:t>
            </a:r>
            <a:r>
              <a:rPr lang="es-ES" sz="1600">
                <a:cs typeface="Calibri"/>
              </a:rPr>
              <a:t> le aparecerán                </a:t>
            </a:r>
          </a:p>
          <a:p>
            <a:r>
              <a:rPr lang="es-ES" sz="1600">
                <a:cs typeface="Calibri"/>
              </a:rPr>
              <a:t>le aparecerán las siguientes opciones:              </a:t>
            </a:r>
            <a:r>
              <a:rPr lang="es-ES" sz="1600">
                <a:ea typeface="+mn-lt"/>
                <a:cs typeface="+mn-lt"/>
              </a:rPr>
              <a:t>las siguientes opciones:</a:t>
            </a:r>
            <a:endParaRPr lang="es-ES">
              <a:cs typeface="Calibri" panose="020F0502020204030204"/>
            </a:endParaRPr>
          </a:p>
          <a:p>
            <a:endParaRPr lang="es-ES" sz="1600">
              <a:cs typeface="Calibri"/>
            </a:endParaRPr>
          </a:p>
          <a:p>
            <a:r>
              <a:rPr lang="es-ES" sz="1600">
                <a:cs typeface="Calibri"/>
              </a:rPr>
              <a:t>0.    Cerrar la aplicación                                        </a:t>
            </a:r>
            <a:endParaRPr lang="es-ES" sz="1600">
              <a:ea typeface="+mn-lt"/>
              <a:cs typeface="+mn-lt"/>
            </a:endParaRPr>
          </a:p>
          <a:p>
            <a:pPr marL="342900" indent="-342900">
              <a:buAutoNum type="arabicPeriod"/>
            </a:pPr>
            <a:r>
              <a:rPr lang="es-ES" sz="1600">
                <a:ea typeface="+mn-lt"/>
                <a:cs typeface="+mn-lt"/>
              </a:rPr>
              <a:t>Imprimir opciones de nuevo</a:t>
            </a:r>
            <a:endParaRPr lang="es-ES">
              <a:cs typeface="Calibri" panose="020F0502020204030204"/>
            </a:endParaRPr>
          </a:p>
          <a:p>
            <a:pPr marL="342900" indent="-342900">
              <a:buAutoNum type="arabicPeriod"/>
            </a:pPr>
            <a:r>
              <a:rPr lang="es-ES" sz="1600">
                <a:cs typeface="Calibri"/>
              </a:rPr>
              <a:t>Vender una entrada</a:t>
            </a:r>
            <a:endParaRPr lang="es-ES" sz="1600">
              <a:ea typeface="+mn-lt"/>
              <a:cs typeface="+mn-lt"/>
            </a:endParaRPr>
          </a:p>
          <a:p>
            <a:pPr marL="342900" indent="-342900">
              <a:buAutoNum type="arabicPeriod"/>
            </a:pPr>
            <a:r>
              <a:rPr lang="es-ES" sz="1600">
                <a:cs typeface="Calibri"/>
              </a:rPr>
              <a:t>Consultar </a:t>
            </a:r>
            <a:r>
              <a:rPr lang="es-ES" sz="1600" err="1">
                <a:cs typeface="Calibri"/>
              </a:rPr>
              <a:t>info</a:t>
            </a:r>
            <a:r>
              <a:rPr lang="es-ES" sz="1600">
                <a:cs typeface="Calibri"/>
              </a:rPr>
              <a:t>. de las entradas</a:t>
            </a:r>
            <a:endParaRPr lang="es-ES" sz="1600">
              <a:ea typeface="+mn-lt"/>
              <a:cs typeface="+mn-lt"/>
            </a:endParaRPr>
          </a:p>
          <a:p>
            <a:pPr marL="342900" indent="-342900">
              <a:buAutoNum type="arabicPeriod"/>
            </a:pPr>
            <a:r>
              <a:rPr lang="es-ES" sz="1600">
                <a:cs typeface="Calibri"/>
              </a:rPr>
              <a:t>Consultar una proyección</a:t>
            </a:r>
            <a:endParaRPr lang="es-ES" sz="1600">
              <a:ea typeface="+mn-lt"/>
              <a:cs typeface="+mn-lt"/>
            </a:endParaRPr>
          </a:p>
          <a:p>
            <a:pPr marL="342900" indent="-342900">
              <a:buAutoNum type="arabicPeriod"/>
            </a:pPr>
            <a:r>
              <a:rPr lang="es-ES" sz="1600">
                <a:cs typeface="Calibri"/>
              </a:rPr>
              <a:t>Consultar una proyección</a:t>
            </a:r>
            <a:endParaRPr lang="es-ES" sz="1600">
              <a:ea typeface="+mn-lt"/>
              <a:cs typeface="+mn-lt"/>
            </a:endParaRPr>
          </a:p>
          <a:p>
            <a:pPr marL="342900" indent="-342900">
              <a:buAutoNum type="arabicPeriod"/>
            </a:pPr>
            <a:r>
              <a:rPr lang="es-ES" sz="1600">
                <a:cs typeface="Calibri"/>
              </a:rPr>
              <a:t>Consultar las películas por día</a:t>
            </a:r>
            <a:endParaRPr lang="es-ES" sz="1600">
              <a:ea typeface="+mn-lt"/>
              <a:cs typeface="+mn-lt"/>
            </a:endParaRPr>
          </a:p>
          <a:p>
            <a:pPr marL="342900" indent="-342900">
              <a:buAutoNum type="arabicPeriod"/>
            </a:pPr>
            <a:r>
              <a:rPr lang="es-ES" sz="1600">
                <a:cs typeface="Calibri"/>
              </a:rPr>
              <a:t>Consultar películas por </a:t>
            </a:r>
            <a:r>
              <a:rPr lang="es-ES" sz="1600" err="1">
                <a:cs typeface="Calibri"/>
              </a:rPr>
              <a:t>dispo</a:t>
            </a:r>
            <a:r>
              <a:rPr lang="es-ES" sz="1600">
                <a:cs typeface="Calibri"/>
              </a:rPr>
              <a:t>.</a:t>
            </a:r>
            <a:endParaRPr lang="es-ES" sz="1600">
              <a:ea typeface="+mn-lt"/>
              <a:cs typeface="+mn-lt"/>
            </a:endParaRPr>
          </a:p>
          <a:p>
            <a:pPr marL="342900" indent="-342900">
              <a:buAutoNum type="arabicPeriod"/>
            </a:pPr>
            <a:r>
              <a:rPr lang="es-ES" sz="1600">
                <a:cs typeface="Calibri"/>
              </a:rPr>
              <a:t>Consultar películas por nombre</a:t>
            </a:r>
            <a:endParaRPr lang="es-ES" sz="1600">
              <a:ea typeface="+mn-lt"/>
              <a:cs typeface="+mn-lt"/>
            </a:endParaRPr>
          </a:p>
          <a:p>
            <a:pPr marL="342900" indent="-342900">
              <a:buAutoNum type="arabicPeriod"/>
            </a:pPr>
            <a:r>
              <a:rPr lang="es-ES" sz="1600">
                <a:cs typeface="Calibri"/>
              </a:rPr>
              <a:t>Volver a poner en venta entradas</a:t>
            </a:r>
            <a:endParaRPr lang="es-ES" sz="1600">
              <a:ea typeface="+mn-lt"/>
              <a:cs typeface="+mn-lt"/>
            </a:endParaRPr>
          </a:p>
          <a:p>
            <a:pPr marL="342900" indent="-342900">
              <a:buAutoNum type="arabicPeriod"/>
            </a:pPr>
            <a:r>
              <a:rPr lang="es-ES" sz="1600">
                <a:cs typeface="Calibri"/>
              </a:rPr>
              <a:t>Añadir película a la cartelera</a:t>
            </a:r>
            <a:endParaRPr lang="es-ES" sz="1600">
              <a:ea typeface="+mn-lt"/>
              <a:cs typeface="+mn-lt"/>
            </a:endParaRPr>
          </a:p>
          <a:p>
            <a:pPr marL="342900" indent="-342900">
              <a:buAutoNum type="arabicPeriod"/>
            </a:pPr>
            <a:r>
              <a:rPr lang="es-ES" sz="1600">
                <a:cs typeface="Calibri"/>
              </a:rPr>
              <a:t>Eliminar película de la cartelera</a:t>
            </a:r>
            <a:endParaRPr lang="es-ES" sz="1600">
              <a:ea typeface="+mn-lt"/>
              <a:cs typeface="+mn-lt"/>
            </a:endParaRPr>
          </a:p>
          <a:p>
            <a:pPr marL="342900" indent="-342900">
              <a:buAutoNum type="arabicPeriod"/>
            </a:pPr>
            <a:r>
              <a:rPr lang="es-ES" sz="1600">
                <a:cs typeface="Calibri"/>
              </a:rPr>
              <a:t>Contratar un taquillero</a:t>
            </a:r>
            <a:endParaRPr lang="es-ES" sz="1600">
              <a:ea typeface="+mn-lt"/>
              <a:cs typeface="+mn-lt"/>
            </a:endParaRPr>
          </a:p>
          <a:p>
            <a:pPr marL="342900" indent="-342900">
              <a:buAutoNum type="arabicPeriod"/>
            </a:pPr>
            <a:r>
              <a:rPr lang="es-ES" sz="1600">
                <a:cs typeface="Calibri"/>
              </a:rPr>
              <a:t>Asignar película a sala</a:t>
            </a:r>
            <a:endParaRPr lang="es-ES">
              <a:cs typeface="Calibri" panose="020F0502020204030204"/>
            </a:endParaRPr>
          </a:p>
        </p:txBody>
      </p:sp>
      <p:sp>
        <p:nvSpPr>
          <p:cNvPr id="2" name="CuadroTexto 1">
            <a:extLst>
              <a:ext uri="{FF2B5EF4-FFF2-40B4-BE49-F238E27FC236}">
                <a16:creationId xmlns:a16="http://schemas.microsoft.com/office/drawing/2014/main" id="{4BE188E2-8982-4FFB-A1EB-A6051033CD92}"/>
              </a:ext>
            </a:extLst>
          </p:cNvPr>
          <p:cNvSpPr txBox="1"/>
          <p:nvPr/>
        </p:nvSpPr>
        <p:spPr>
          <a:xfrm>
            <a:off x="4324350" y="3219450"/>
            <a:ext cx="4276725"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a:ea typeface="+mn-lt"/>
                <a:cs typeface="+mn-lt"/>
              </a:rPr>
              <a:t>0.    Cerrar la aplicación                                        </a:t>
            </a:r>
          </a:p>
          <a:p>
            <a:pPr marL="342900" indent="-342900">
              <a:buAutoNum type="arabicPeriod"/>
            </a:pPr>
            <a:r>
              <a:rPr lang="es-ES" sz="1600">
                <a:cs typeface="Calibri"/>
              </a:rPr>
              <a:t>Imprimir opciones de nuevo</a:t>
            </a:r>
            <a:endParaRPr lang="es-ES" sz="1600">
              <a:ea typeface="+mn-lt"/>
              <a:cs typeface="+mn-lt"/>
            </a:endParaRPr>
          </a:p>
          <a:p>
            <a:pPr marL="342900" indent="-342900">
              <a:buAutoNum type="arabicPeriod"/>
            </a:pPr>
            <a:r>
              <a:rPr lang="es-ES" sz="1600">
                <a:ea typeface="+mn-lt"/>
                <a:cs typeface="+mn-lt"/>
              </a:rPr>
              <a:t>Vender una entrada</a:t>
            </a:r>
          </a:p>
          <a:p>
            <a:pPr marL="342900" indent="-342900">
              <a:buAutoNum type="arabicPeriod"/>
            </a:pPr>
            <a:r>
              <a:rPr lang="es-ES" sz="1600">
                <a:ea typeface="+mn-lt"/>
                <a:cs typeface="+mn-lt"/>
              </a:rPr>
              <a:t>Consultar </a:t>
            </a:r>
            <a:r>
              <a:rPr lang="es-ES" sz="1600" err="1">
                <a:ea typeface="+mn-lt"/>
                <a:cs typeface="+mn-lt"/>
              </a:rPr>
              <a:t>info</a:t>
            </a:r>
            <a:r>
              <a:rPr lang="es-ES" sz="1600">
                <a:ea typeface="+mn-lt"/>
                <a:cs typeface="+mn-lt"/>
              </a:rPr>
              <a:t>. de las entradas</a:t>
            </a:r>
          </a:p>
          <a:p>
            <a:pPr marL="342900" indent="-342900">
              <a:buAutoNum type="arabicPeriod"/>
            </a:pPr>
            <a:r>
              <a:rPr lang="es-ES" sz="1600">
                <a:ea typeface="+mn-lt"/>
                <a:cs typeface="+mn-lt"/>
              </a:rPr>
              <a:t>Consultar una proyección</a:t>
            </a:r>
          </a:p>
          <a:p>
            <a:pPr marL="342900" indent="-342900">
              <a:buAutoNum type="arabicPeriod"/>
            </a:pPr>
            <a:r>
              <a:rPr lang="es-ES" sz="1600">
                <a:ea typeface="+mn-lt"/>
                <a:cs typeface="+mn-lt"/>
              </a:rPr>
              <a:t>Consultar una proyección</a:t>
            </a:r>
          </a:p>
          <a:p>
            <a:pPr marL="342900" indent="-342900">
              <a:buAutoNum type="arabicPeriod"/>
            </a:pPr>
            <a:r>
              <a:rPr lang="es-ES" sz="1600">
                <a:ea typeface="+mn-lt"/>
                <a:cs typeface="+mn-lt"/>
              </a:rPr>
              <a:t>Consultar las películas por día</a:t>
            </a:r>
          </a:p>
          <a:p>
            <a:pPr marL="342900" indent="-342900">
              <a:buAutoNum type="arabicPeriod"/>
            </a:pPr>
            <a:r>
              <a:rPr lang="es-ES" sz="1600">
                <a:ea typeface="+mn-lt"/>
                <a:cs typeface="+mn-lt"/>
              </a:rPr>
              <a:t>Consultar películas por </a:t>
            </a:r>
            <a:r>
              <a:rPr lang="es-ES" sz="1600" err="1">
                <a:ea typeface="+mn-lt"/>
                <a:cs typeface="+mn-lt"/>
              </a:rPr>
              <a:t>dispo</a:t>
            </a:r>
            <a:r>
              <a:rPr lang="es-ES" sz="1600">
                <a:ea typeface="+mn-lt"/>
                <a:cs typeface="+mn-lt"/>
              </a:rPr>
              <a:t>.</a:t>
            </a:r>
          </a:p>
          <a:p>
            <a:pPr marL="342900" indent="-342900">
              <a:buAutoNum type="arabicPeriod"/>
            </a:pPr>
            <a:r>
              <a:rPr lang="es-ES" sz="1600">
                <a:ea typeface="+mn-lt"/>
                <a:cs typeface="+mn-lt"/>
              </a:rPr>
              <a:t>Consultar películas por nombre</a:t>
            </a:r>
          </a:p>
          <a:p>
            <a:pPr marL="342900" indent="-342900">
              <a:buAutoNum type="arabicPeriod"/>
            </a:pPr>
            <a:r>
              <a:rPr lang="es-ES" sz="1600">
                <a:ea typeface="+mn-lt"/>
                <a:cs typeface="+mn-lt"/>
              </a:rPr>
              <a:t>Volver a poner en venta entradas</a:t>
            </a:r>
            <a:endParaRPr lang="es-ES" sz="1600"/>
          </a:p>
        </p:txBody>
      </p:sp>
      <p:cxnSp>
        <p:nvCxnSpPr>
          <p:cNvPr id="5" name="Conector recto de flecha 4">
            <a:extLst>
              <a:ext uri="{FF2B5EF4-FFF2-40B4-BE49-F238E27FC236}">
                <a16:creationId xmlns:a16="http://schemas.microsoft.com/office/drawing/2014/main" id="{D3B1C61C-B93D-4EB4-8EA1-3312625C9F9C}"/>
              </a:ext>
            </a:extLst>
          </p:cNvPr>
          <p:cNvCxnSpPr/>
          <p:nvPr/>
        </p:nvCxnSpPr>
        <p:spPr>
          <a:xfrm flipH="1">
            <a:off x="4065361" y="2507797"/>
            <a:ext cx="18143" cy="4154713"/>
          </a:xfrm>
          <a:prstGeom prst="straightConnector1">
            <a:avLst/>
          </a:prstGeom>
        </p:spPr>
        <p:style>
          <a:lnRef idx="2">
            <a:schemeClr val="accent5"/>
          </a:lnRef>
          <a:fillRef idx="0">
            <a:schemeClr val="accent5"/>
          </a:fillRef>
          <a:effectRef idx="1">
            <a:schemeClr val="accent5"/>
          </a:effectRef>
          <a:fontRef idx="minor">
            <a:schemeClr val="tx1"/>
          </a:fontRef>
        </p:style>
      </p:cxnSp>
      <p:cxnSp>
        <p:nvCxnSpPr>
          <p:cNvPr id="7" name="Conector recto de flecha 6">
            <a:extLst>
              <a:ext uri="{FF2B5EF4-FFF2-40B4-BE49-F238E27FC236}">
                <a16:creationId xmlns:a16="http://schemas.microsoft.com/office/drawing/2014/main" id="{F30186F6-69A6-4DA8-9C12-5BCC338F13DD}"/>
              </a:ext>
            </a:extLst>
          </p:cNvPr>
          <p:cNvCxnSpPr/>
          <p:nvPr/>
        </p:nvCxnSpPr>
        <p:spPr>
          <a:xfrm flipH="1">
            <a:off x="7865836" y="2507797"/>
            <a:ext cx="18143" cy="4154713"/>
          </a:xfrm>
          <a:prstGeom prst="straightConnector1">
            <a:avLst/>
          </a:prstGeom>
        </p:spPr>
        <p:style>
          <a:lnRef idx="2">
            <a:schemeClr val="accent5"/>
          </a:lnRef>
          <a:fillRef idx="0">
            <a:schemeClr val="accent5"/>
          </a:fillRef>
          <a:effectRef idx="1">
            <a:schemeClr val="accent5"/>
          </a:effectRef>
          <a:fontRef idx="minor">
            <a:schemeClr val="tx1"/>
          </a:fontRef>
        </p:style>
      </p:cxnSp>
      <p:sp>
        <p:nvSpPr>
          <p:cNvPr id="10" name="CuadroTexto 9">
            <a:extLst>
              <a:ext uri="{FF2B5EF4-FFF2-40B4-BE49-F238E27FC236}">
                <a16:creationId xmlns:a16="http://schemas.microsoft.com/office/drawing/2014/main" id="{DE63EEA6-5FFD-4E4D-8095-8DFCC12D912A}"/>
              </a:ext>
            </a:extLst>
          </p:cNvPr>
          <p:cNvSpPr txBox="1"/>
          <p:nvPr/>
        </p:nvSpPr>
        <p:spPr>
          <a:xfrm>
            <a:off x="8162925" y="2733675"/>
            <a:ext cx="367665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600">
                <a:cs typeface="Calibri"/>
              </a:rPr>
              <a:t>Debe teclear el número correspondiente a la acción que desea realizar.</a:t>
            </a:r>
            <a:endParaRPr lang="es-ES"/>
          </a:p>
          <a:p>
            <a:pPr algn="just"/>
            <a:endParaRPr lang="es-ES" sz="1600">
              <a:cs typeface="Calibri"/>
            </a:endParaRPr>
          </a:p>
          <a:p>
            <a:pPr algn="just"/>
            <a:r>
              <a:rPr lang="es-ES" sz="1600">
                <a:cs typeface="Calibri"/>
              </a:rPr>
              <a:t>La aplicación le irá pidiendo que introduzca por teclado la información requerida para ejecutar la opción elegida.</a:t>
            </a:r>
          </a:p>
          <a:p>
            <a:pPr algn="just"/>
            <a:endParaRPr lang="es-ES" sz="1600">
              <a:cs typeface="Calibri"/>
            </a:endParaRPr>
          </a:p>
          <a:p>
            <a:pPr algn="just"/>
            <a:r>
              <a:rPr lang="es-ES" sz="1600">
                <a:cs typeface="Calibri"/>
              </a:rPr>
              <a:t>Si tiene algún problema técnico, no dude en contactar con </a:t>
            </a:r>
            <a:r>
              <a:rPr lang="es-ES" sz="1600" err="1">
                <a:cs typeface="Calibri"/>
              </a:rPr>
              <a:t>AppSolutions</a:t>
            </a:r>
            <a:r>
              <a:rPr lang="es-ES" sz="1600">
                <a:cs typeface="Calibri"/>
              </a:rPr>
              <a:t> a través de la pagina web </a:t>
            </a:r>
          </a:p>
          <a:p>
            <a:pPr algn="just"/>
            <a:r>
              <a:rPr lang="es-ES" sz="1600">
                <a:cs typeface="Calibri"/>
                <a:hlinkClick r:id="rId2"/>
              </a:rPr>
              <a:t>www.AppSolutions.com</a:t>
            </a:r>
            <a:r>
              <a:rPr lang="es-ES" sz="1600">
                <a:cs typeface="Calibri"/>
              </a:rPr>
              <a:t>, </a:t>
            </a:r>
            <a:endParaRPr lang="es-ES">
              <a:cs typeface="Calibri"/>
            </a:endParaRPr>
          </a:p>
          <a:p>
            <a:pPr algn="just"/>
            <a:r>
              <a:rPr lang="es-ES" sz="1600">
                <a:cs typeface="Calibri"/>
              </a:rPr>
              <a:t>Por correo: </a:t>
            </a:r>
            <a:endParaRPr lang="es-ES">
              <a:cs typeface="Calibri"/>
            </a:endParaRPr>
          </a:p>
          <a:p>
            <a:pPr algn="just"/>
            <a:r>
              <a:rPr lang="es-ES" sz="1600">
                <a:cs typeface="Calibri"/>
                <a:hlinkClick r:id="rId3"/>
              </a:rPr>
              <a:t>soprtetecnico@appsolutions.com</a:t>
            </a:r>
            <a:r>
              <a:rPr lang="es-ES" sz="1600">
                <a:cs typeface="Calibri"/>
              </a:rPr>
              <a:t> </a:t>
            </a:r>
            <a:endParaRPr lang="es-ES">
              <a:cs typeface="Calibri"/>
            </a:endParaRPr>
          </a:p>
          <a:p>
            <a:pPr algn="just"/>
            <a:r>
              <a:rPr lang="es-ES" sz="1600">
                <a:cs typeface="Calibri"/>
              </a:rPr>
              <a:t>o por teléfono: </a:t>
            </a:r>
            <a:endParaRPr lang="es-ES">
              <a:cs typeface="Calibri"/>
            </a:endParaRPr>
          </a:p>
          <a:p>
            <a:pPr algn="just"/>
            <a:r>
              <a:rPr lang="es-ES" sz="1600">
                <a:cs typeface="Calibri"/>
              </a:rPr>
              <a:t>902 123 456. </a:t>
            </a:r>
            <a:endParaRPr lang="es-ES">
              <a:cs typeface="Calibri"/>
            </a:endParaRPr>
          </a:p>
        </p:txBody>
      </p:sp>
    </p:spTree>
    <p:extLst>
      <p:ext uri="{BB962C8B-B14F-4D97-AF65-F5344CB8AC3E}">
        <p14:creationId xmlns:p14="http://schemas.microsoft.com/office/powerpoint/2010/main" val="1449566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C53C1D92-72C6-4256-AA48-3DB53B166F6E}"/>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914400">
              <a:lnSpc>
                <a:spcPct val="90000"/>
              </a:lnSpc>
              <a:spcBef>
                <a:spcPct val="0"/>
              </a:spcBef>
              <a:spcAft>
                <a:spcPts val="600"/>
              </a:spcAft>
            </a:pPr>
            <a:r>
              <a:rPr lang="en-US" sz="3200">
                <a:solidFill>
                  <a:schemeClr val="bg1"/>
                </a:solidFill>
                <a:latin typeface="+mj-lt"/>
                <a:ea typeface="+mj-ea"/>
                <a:cs typeface="Calibri Light"/>
              </a:rPr>
              <a:t>Informe semanal</a:t>
            </a:r>
          </a:p>
        </p:txBody>
      </p:sp>
      <p:sp>
        <p:nvSpPr>
          <p:cNvPr id="4" name="CuadroTexto 3">
            <a:extLst>
              <a:ext uri="{FF2B5EF4-FFF2-40B4-BE49-F238E27FC236}">
                <a16:creationId xmlns:a16="http://schemas.microsoft.com/office/drawing/2014/main" id="{E7BFDA93-F26B-4A82-BF52-FBB03C8A7B87}"/>
              </a:ext>
            </a:extLst>
          </p:cNvPr>
          <p:cNvSpPr txBox="1"/>
          <p:nvPr/>
        </p:nvSpPr>
        <p:spPr>
          <a:xfrm>
            <a:off x="552450" y="1800225"/>
            <a:ext cx="112871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sz="1600">
              <a:cs typeface="Calibri" panose="020F0502020204030204"/>
            </a:endParaRPr>
          </a:p>
        </p:txBody>
      </p:sp>
      <p:sp>
        <p:nvSpPr>
          <p:cNvPr id="2" name="CuadroTexto 1">
            <a:extLst>
              <a:ext uri="{FF2B5EF4-FFF2-40B4-BE49-F238E27FC236}">
                <a16:creationId xmlns:a16="http://schemas.microsoft.com/office/drawing/2014/main" id="{4BE188E2-8982-4FFB-A1EB-A6051033CD92}"/>
              </a:ext>
            </a:extLst>
          </p:cNvPr>
          <p:cNvSpPr txBox="1"/>
          <p:nvPr/>
        </p:nvSpPr>
        <p:spPr>
          <a:xfrm>
            <a:off x="4324350" y="3219450"/>
            <a:ext cx="42767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sz="1600">
              <a:cs typeface="Calibri"/>
            </a:endParaRPr>
          </a:p>
        </p:txBody>
      </p:sp>
      <p:cxnSp>
        <p:nvCxnSpPr>
          <p:cNvPr id="5" name="Conector recto de flecha 4">
            <a:extLst>
              <a:ext uri="{FF2B5EF4-FFF2-40B4-BE49-F238E27FC236}">
                <a16:creationId xmlns:a16="http://schemas.microsoft.com/office/drawing/2014/main" id="{D3B1C61C-B93D-4EB4-8EA1-3312625C9F9C}"/>
              </a:ext>
            </a:extLst>
          </p:cNvPr>
          <p:cNvCxnSpPr/>
          <p:nvPr/>
        </p:nvCxnSpPr>
        <p:spPr>
          <a:xfrm flipH="1">
            <a:off x="4065361" y="2507797"/>
            <a:ext cx="18143" cy="4154713"/>
          </a:xfrm>
          <a:prstGeom prst="straightConnector1">
            <a:avLst/>
          </a:prstGeom>
        </p:spPr>
        <p:style>
          <a:lnRef idx="2">
            <a:schemeClr val="accent5"/>
          </a:lnRef>
          <a:fillRef idx="0">
            <a:schemeClr val="accent5"/>
          </a:fillRef>
          <a:effectRef idx="1">
            <a:schemeClr val="accent5"/>
          </a:effectRef>
          <a:fontRef idx="minor">
            <a:schemeClr val="tx1"/>
          </a:fontRef>
        </p:style>
      </p:cxnSp>
      <p:cxnSp>
        <p:nvCxnSpPr>
          <p:cNvPr id="7" name="Conector recto de flecha 6">
            <a:extLst>
              <a:ext uri="{FF2B5EF4-FFF2-40B4-BE49-F238E27FC236}">
                <a16:creationId xmlns:a16="http://schemas.microsoft.com/office/drawing/2014/main" id="{F30186F6-69A6-4DA8-9C12-5BCC338F13DD}"/>
              </a:ext>
            </a:extLst>
          </p:cNvPr>
          <p:cNvCxnSpPr/>
          <p:nvPr/>
        </p:nvCxnSpPr>
        <p:spPr>
          <a:xfrm flipH="1">
            <a:off x="8094436" y="2507797"/>
            <a:ext cx="18143" cy="4154713"/>
          </a:xfrm>
          <a:prstGeom prst="straightConnector1">
            <a:avLst/>
          </a:prstGeom>
        </p:spPr>
        <p:style>
          <a:lnRef idx="2">
            <a:schemeClr val="accent5"/>
          </a:lnRef>
          <a:fillRef idx="0">
            <a:schemeClr val="accent5"/>
          </a:fillRef>
          <a:effectRef idx="1">
            <a:schemeClr val="accent5"/>
          </a:effectRef>
          <a:fontRef idx="minor">
            <a:schemeClr val="tx1"/>
          </a:fontRef>
        </p:style>
      </p:cxnSp>
      <p:sp>
        <p:nvSpPr>
          <p:cNvPr id="10" name="CuadroTexto 9">
            <a:extLst>
              <a:ext uri="{FF2B5EF4-FFF2-40B4-BE49-F238E27FC236}">
                <a16:creationId xmlns:a16="http://schemas.microsoft.com/office/drawing/2014/main" id="{DE63EEA6-5FFD-4E4D-8095-8DFCC12D912A}"/>
              </a:ext>
            </a:extLst>
          </p:cNvPr>
          <p:cNvSpPr txBox="1"/>
          <p:nvPr/>
        </p:nvSpPr>
        <p:spPr>
          <a:xfrm>
            <a:off x="8162925" y="2733675"/>
            <a:ext cx="36766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s-ES" sz="1600">
              <a:cs typeface="Calibri"/>
            </a:endParaRPr>
          </a:p>
        </p:txBody>
      </p:sp>
      <p:sp>
        <p:nvSpPr>
          <p:cNvPr id="6" name="CuadroTexto 5">
            <a:extLst>
              <a:ext uri="{FF2B5EF4-FFF2-40B4-BE49-F238E27FC236}">
                <a16:creationId xmlns:a16="http://schemas.microsoft.com/office/drawing/2014/main" id="{2EAA4885-396C-44AF-B857-DE00F22B28A8}"/>
              </a:ext>
            </a:extLst>
          </p:cNvPr>
          <p:cNvSpPr txBox="1"/>
          <p:nvPr/>
        </p:nvSpPr>
        <p:spPr>
          <a:xfrm>
            <a:off x="628650" y="1952625"/>
            <a:ext cx="31146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cs typeface="Calibri"/>
              </a:rPr>
              <a:t>Semana del 22 al 28 de marzo</a:t>
            </a:r>
          </a:p>
        </p:txBody>
      </p:sp>
      <p:sp>
        <p:nvSpPr>
          <p:cNvPr id="11" name="CuadroTexto 10">
            <a:extLst>
              <a:ext uri="{FF2B5EF4-FFF2-40B4-BE49-F238E27FC236}">
                <a16:creationId xmlns:a16="http://schemas.microsoft.com/office/drawing/2014/main" id="{D582999C-6910-4705-969E-F86150F100F5}"/>
              </a:ext>
            </a:extLst>
          </p:cNvPr>
          <p:cNvSpPr txBox="1"/>
          <p:nvPr/>
        </p:nvSpPr>
        <p:spPr>
          <a:xfrm>
            <a:off x="4610100" y="1952625"/>
            <a:ext cx="298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t>Semana del 10 al 16 de mayo</a:t>
            </a:r>
            <a:endParaRPr lang="es-ES" b="1">
              <a:cs typeface="Calibri"/>
            </a:endParaRPr>
          </a:p>
        </p:txBody>
      </p:sp>
      <p:sp>
        <p:nvSpPr>
          <p:cNvPr id="12" name="CuadroTexto 11">
            <a:extLst>
              <a:ext uri="{FF2B5EF4-FFF2-40B4-BE49-F238E27FC236}">
                <a16:creationId xmlns:a16="http://schemas.microsoft.com/office/drawing/2014/main" id="{5C66F5EE-CFAA-437B-9FF7-DEA0FAB01EFE}"/>
              </a:ext>
            </a:extLst>
          </p:cNvPr>
          <p:cNvSpPr txBox="1"/>
          <p:nvPr/>
        </p:nvSpPr>
        <p:spPr>
          <a:xfrm>
            <a:off x="8505825" y="1952625"/>
            <a:ext cx="31718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ea typeface="+mn-lt"/>
                <a:cs typeface="+mn-lt"/>
              </a:rPr>
              <a:t>Semana del 17 al 23 de mayo</a:t>
            </a:r>
            <a:endParaRPr lang="es-ES"/>
          </a:p>
        </p:txBody>
      </p:sp>
      <p:sp>
        <p:nvSpPr>
          <p:cNvPr id="9" name="CuadroTexto 8">
            <a:extLst>
              <a:ext uri="{FF2B5EF4-FFF2-40B4-BE49-F238E27FC236}">
                <a16:creationId xmlns:a16="http://schemas.microsoft.com/office/drawing/2014/main" id="{368EF96F-A766-4AA6-AA10-409E9DBF646F}"/>
              </a:ext>
            </a:extLst>
          </p:cNvPr>
          <p:cNvSpPr txBox="1"/>
          <p:nvPr/>
        </p:nvSpPr>
        <p:spPr>
          <a:xfrm>
            <a:off x="628650" y="2781300"/>
            <a:ext cx="300037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a:t>Búsqueda de ideas para hacer una app de gestión de bases de datos</a:t>
            </a:r>
          </a:p>
          <a:p>
            <a:pPr marL="285750" indent="-285750">
              <a:buFont typeface="Arial"/>
              <a:buChar char="•"/>
            </a:pPr>
            <a:endParaRPr lang="es-ES">
              <a:cs typeface="Calibri"/>
            </a:endParaRPr>
          </a:p>
          <a:p>
            <a:pPr marL="285750" indent="-285750">
              <a:buFont typeface="Arial"/>
              <a:buChar char="•"/>
            </a:pPr>
            <a:r>
              <a:rPr lang="es-ES">
                <a:cs typeface="Calibri"/>
              </a:rPr>
              <a:t>Decidimos hacer una app para los cines Nico&amp;Max</a:t>
            </a:r>
          </a:p>
          <a:p>
            <a:pPr marL="285750" indent="-285750">
              <a:buFont typeface="Arial"/>
              <a:buChar char="•"/>
            </a:pPr>
            <a:endParaRPr lang="es-ES">
              <a:cs typeface="Calibri"/>
            </a:endParaRPr>
          </a:p>
          <a:p>
            <a:pPr marL="285750" indent="-285750">
              <a:buFont typeface="Arial"/>
              <a:buChar char="•"/>
            </a:pPr>
            <a:r>
              <a:rPr lang="es-ES">
                <a:cs typeface="Calibri"/>
              </a:rPr>
              <a:t>E-R, tablas y algunas querys en SQL</a:t>
            </a:r>
          </a:p>
          <a:p>
            <a:pPr marL="285750" indent="-285750">
              <a:buFont typeface="Arial"/>
              <a:buChar char="•"/>
            </a:pPr>
            <a:endParaRPr lang="es-ES">
              <a:cs typeface="Calibri"/>
            </a:endParaRPr>
          </a:p>
          <a:p>
            <a:pPr marL="285750" indent="-285750">
              <a:buFont typeface="Arial"/>
              <a:buChar char="•"/>
            </a:pPr>
            <a:r>
              <a:rPr lang="es-ES">
                <a:cs typeface="Calibri"/>
              </a:rPr>
              <a:t>Presentamos lo que tenemos hasta aquí</a:t>
            </a:r>
          </a:p>
        </p:txBody>
      </p:sp>
      <p:sp>
        <p:nvSpPr>
          <p:cNvPr id="13" name="CuadroTexto 12">
            <a:extLst>
              <a:ext uri="{FF2B5EF4-FFF2-40B4-BE49-F238E27FC236}">
                <a16:creationId xmlns:a16="http://schemas.microsoft.com/office/drawing/2014/main" id="{71731385-AE69-40DD-9980-D9735AC677BF}"/>
              </a:ext>
            </a:extLst>
          </p:cNvPr>
          <p:cNvSpPr txBox="1"/>
          <p:nvPr/>
        </p:nvSpPr>
        <p:spPr>
          <a:xfrm>
            <a:off x="4724400" y="3076575"/>
            <a:ext cx="27432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a:t>Comenzamos la segunda parte de la práctica</a:t>
            </a:r>
            <a:endParaRPr lang="es-ES">
              <a:cs typeface="Calibri" panose="020F0502020204030204"/>
            </a:endParaRPr>
          </a:p>
          <a:p>
            <a:pPr marL="285750" indent="-285750">
              <a:buFont typeface="Arial"/>
              <a:buChar char="•"/>
            </a:pPr>
            <a:endParaRPr lang="es-ES">
              <a:cs typeface="Calibri" panose="020F0502020204030204"/>
            </a:endParaRPr>
          </a:p>
          <a:p>
            <a:pPr marL="285750" indent="-285750">
              <a:buFont typeface="Arial"/>
              <a:buChar char="•"/>
            </a:pPr>
            <a:r>
              <a:rPr lang="es-ES">
                <a:cs typeface="Calibri" panose="020F0502020204030204"/>
              </a:rPr>
              <a:t>Decidimos que funciones tendrá la aplicación</a:t>
            </a:r>
          </a:p>
          <a:p>
            <a:pPr marL="285750" indent="-285750">
              <a:buFont typeface="Arial"/>
              <a:buChar char="•"/>
            </a:pPr>
            <a:endParaRPr lang="es-ES">
              <a:cs typeface="Calibri" panose="020F0502020204030204"/>
            </a:endParaRPr>
          </a:p>
          <a:p>
            <a:pPr marL="285750" indent="-285750">
              <a:buFont typeface="Arial"/>
              <a:buChar char="•"/>
            </a:pPr>
            <a:r>
              <a:rPr lang="es-ES">
                <a:cs typeface="Calibri" panose="020F0502020204030204"/>
              </a:rPr>
              <a:t>Desarrollamos el UML del programa de Pyhton</a:t>
            </a:r>
          </a:p>
        </p:txBody>
      </p:sp>
      <p:sp>
        <p:nvSpPr>
          <p:cNvPr id="14" name="CuadroTexto 13">
            <a:extLst>
              <a:ext uri="{FF2B5EF4-FFF2-40B4-BE49-F238E27FC236}">
                <a16:creationId xmlns:a16="http://schemas.microsoft.com/office/drawing/2014/main" id="{6BAA051D-BFA2-47BE-9E8A-D8A0971D2620}"/>
              </a:ext>
            </a:extLst>
          </p:cNvPr>
          <p:cNvSpPr txBox="1"/>
          <p:nvPr/>
        </p:nvSpPr>
        <p:spPr>
          <a:xfrm>
            <a:off x="8505825" y="3771900"/>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s-ES"/>
              <a:t>Programamos el código de la app en Python</a:t>
            </a:r>
          </a:p>
          <a:p>
            <a:pPr marL="342900" indent="-342900">
              <a:buFont typeface="Arial"/>
              <a:buChar char="•"/>
            </a:pPr>
            <a:endParaRPr lang="es-ES">
              <a:cs typeface="Calibri"/>
            </a:endParaRPr>
          </a:p>
          <a:p>
            <a:pPr marL="342900" indent="-342900">
              <a:buFont typeface="Arial"/>
              <a:buChar char="•"/>
            </a:pPr>
            <a:r>
              <a:rPr lang="es-ES">
                <a:cs typeface="Calibri"/>
              </a:rPr>
              <a:t>Presentación final de la aplicación</a:t>
            </a:r>
          </a:p>
        </p:txBody>
      </p:sp>
    </p:spTree>
    <p:extLst>
      <p:ext uri="{BB962C8B-B14F-4D97-AF65-F5344CB8AC3E}">
        <p14:creationId xmlns:p14="http://schemas.microsoft.com/office/powerpoint/2010/main" val="2936435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1520B01-A2E4-41C2-8A8F-7683F2508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32B515FA-04A1-C84E-A91A-7C2441FC1046}"/>
              </a:ext>
            </a:extLst>
          </p:cNvPr>
          <p:cNvSpPr txBox="1"/>
          <p:nvPr/>
        </p:nvSpPr>
        <p:spPr>
          <a:xfrm>
            <a:off x="4354513" y="841375"/>
            <a:ext cx="3505200" cy="311469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914400">
              <a:lnSpc>
                <a:spcPct val="90000"/>
              </a:lnSpc>
              <a:spcBef>
                <a:spcPct val="0"/>
              </a:spcBef>
              <a:spcAft>
                <a:spcPts val="600"/>
              </a:spcAft>
            </a:pPr>
            <a:r>
              <a:rPr lang="en-US" sz="5600" kern="1200">
                <a:solidFill>
                  <a:schemeClr val="bg1"/>
                </a:solidFill>
                <a:latin typeface="+mj-lt"/>
                <a:ea typeface="+mj-ea"/>
                <a:cs typeface="+mj-cs"/>
              </a:rPr>
              <a:t>GRACIAS</a:t>
            </a:r>
          </a:p>
        </p:txBody>
      </p:sp>
      <p:grpSp>
        <p:nvGrpSpPr>
          <p:cNvPr id="19" name="Group 18">
            <a:extLst>
              <a:ext uri="{FF2B5EF4-FFF2-40B4-BE49-F238E27FC236}">
                <a16:creationId xmlns:a16="http://schemas.microsoft.com/office/drawing/2014/main" id="{1F634C0A-A487-42AF-8DFD-4DAD62FE92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sp>
          <p:nvSpPr>
            <p:cNvPr id="20" name="Freeform: Shape 19">
              <a:extLst>
                <a:ext uri="{FF2B5EF4-FFF2-40B4-BE49-F238E27FC236}">
                  <a16:creationId xmlns:a16="http://schemas.microsoft.com/office/drawing/2014/main" id="{7412B137-E115-42F2-8CF9-67E40B5D2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779E94B-3A8C-4695-9DA1-2EDEFB170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3">
            <a:extLst>
              <a:ext uri="{FF2B5EF4-FFF2-40B4-BE49-F238E27FC236}">
                <a16:creationId xmlns:a16="http://schemas.microsoft.com/office/drawing/2014/main" id="{105F4A02-DCFE-4F1B-A040-20D5CF63F2AE}"/>
              </a:ext>
            </a:extLst>
          </p:cNvPr>
          <p:cNvPicPr>
            <a:picLocks noChangeAspect="1"/>
          </p:cNvPicPr>
          <p:nvPr/>
        </p:nvPicPr>
        <p:blipFill rotWithShape="1">
          <a:blip r:embed="rId2"/>
          <a:srcRect b="1341"/>
          <a:stretch/>
        </p:blipFill>
        <p:spPr>
          <a:xfrm>
            <a:off x="-404792" y="-500052"/>
            <a:ext cx="4195813" cy="7358052"/>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p:spPr>
      </p:pic>
      <p:grpSp>
        <p:nvGrpSpPr>
          <p:cNvPr id="23" name="Group 22">
            <a:extLst>
              <a:ext uri="{FF2B5EF4-FFF2-40B4-BE49-F238E27FC236}">
                <a16:creationId xmlns:a16="http://schemas.microsoft.com/office/drawing/2014/main" id="{066EE5A2-0D35-4D6A-A5C7-1CA91F740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9" y="0"/>
            <a:ext cx="1339053" cy="6858000"/>
            <a:chOff x="2661507" y="0"/>
            <a:chExt cx="1339053" cy="6858000"/>
          </a:xfrm>
        </p:grpSpPr>
        <p:sp>
          <p:nvSpPr>
            <p:cNvPr id="24" name="Freeform: Shape 23">
              <a:extLst>
                <a:ext uri="{FF2B5EF4-FFF2-40B4-BE49-F238E27FC236}">
                  <a16:creationId xmlns:a16="http://schemas.microsoft.com/office/drawing/2014/main" id="{4DFBB771-C61C-4F38-ABBB-98A2D8476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7" name="Group 26">
            <a:extLst>
              <a:ext uri="{FF2B5EF4-FFF2-40B4-BE49-F238E27FC236}">
                <a16:creationId xmlns:a16="http://schemas.microsoft.com/office/drawing/2014/main" id="{56AA1647-0DA6-4A17-B3E1-95D61BD54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sp>
          <p:nvSpPr>
            <p:cNvPr id="28" name="Freeform: Shape 27">
              <a:extLst>
                <a:ext uri="{FF2B5EF4-FFF2-40B4-BE49-F238E27FC236}">
                  <a16:creationId xmlns:a16="http://schemas.microsoft.com/office/drawing/2014/main" id="{1F1D8352-2F00-4057-8781-E455C455B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3BE70D92-7E07-4A6F-BD82-729F71C26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4">
            <a:extLst>
              <a:ext uri="{FF2B5EF4-FFF2-40B4-BE49-F238E27FC236}">
                <a16:creationId xmlns:a16="http://schemas.microsoft.com/office/drawing/2014/main" id="{95471558-6956-4555-9874-84A57B096EF5}"/>
              </a:ext>
            </a:extLst>
          </p:cNvPr>
          <p:cNvPicPr>
            <a:picLocks noChangeAspect="1"/>
          </p:cNvPicPr>
          <p:nvPr/>
        </p:nvPicPr>
        <p:blipFill rotWithShape="1">
          <a:blip r:embed="rId4"/>
          <a:srcRect t="1342" r="-1" b="-1"/>
          <a:stretch/>
        </p:blipFill>
        <p:spPr>
          <a:xfrm>
            <a:off x="8281915" y="1"/>
            <a:ext cx="3910084" cy="68580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p:spPr>
      </p:pic>
      <p:grpSp>
        <p:nvGrpSpPr>
          <p:cNvPr id="31" name="Group 30">
            <a:extLst>
              <a:ext uri="{FF2B5EF4-FFF2-40B4-BE49-F238E27FC236}">
                <a16:creationId xmlns:a16="http://schemas.microsoft.com/office/drawing/2014/main" id="{08D20F07-CD49-4F17-BC00-9429DA80C5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59" y="-2"/>
            <a:ext cx="1339053" cy="6858000"/>
            <a:chOff x="2661507" y="0"/>
            <a:chExt cx="1339053" cy="6858000"/>
          </a:xfrm>
          <a:effectLst>
            <a:outerShdw blurRad="381000" dist="152400" dir="10800000" algn="r" rotWithShape="0">
              <a:prstClr val="black">
                <a:alpha val="10000"/>
              </a:prstClr>
            </a:outerShdw>
          </a:effectLst>
        </p:grpSpPr>
        <p:sp>
          <p:nvSpPr>
            <p:cNvPr id="32" name="Freeform: Shape 31">
              <a:extLst>
                <a:ext uri="{FF2B5EF4-FFF2-40B4-BE49-F238E27FC236}">
                  <a16:creationId xmlns:a16="http://schemas.microsoft.com/office/drawing/2014/main" id="{11F66703-4D0D-42DF-8150-991FE9F8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E96840F9-95E6-4C98-BFE4-21B595423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770816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ítulo 1">
            <a:extLst>
              <a:ext uri="{FF2B5EF4-FFF2-40B4-BE49-F238E27FC236}">
                <a16:creationId xmlns:a16="http://schemas.microsoft.com/office/drawing/2014/main" id="{55E5B11E-8F55-E64E-AF1F-A713C6CA434A}"/>
              </a:ext>
            </a:extLst>
          </p:cNvPr>
          <p:cNvSpPr>
            <a:spLocks noGrp="1"/>
          </p:cNvSpPr>
          <p:nvPr>
            <p:ph type="title"/>
          </p:nvPr>
        </p:nvSpPr>
        <p:spPr>
          <a:xfrm>
            <a:off x="2628121" y="1932478"/>
            <a:ext cx="7390522" cy="3134371"/>
          </a:xfrm>
        </p:spPr>
        <p:txBody>
          <a:bodyPr vert="horz" lIns="91440" tIns="45720" rIns="91440" bIns="45720" rtlCol="0" anchor="ctr">
            <a:normAutofit/>
          </a:bodyPr>
          <a:lstStyle/>
          <a:p>
            <a:pPr algn="ctr"/>
            <a:r>
              <a:rPr lang="en-US" sz="6000" kern="1200" err="1">
                <a:solidFill>
                  <a:schemeClr val="bg1"/>
                </a:solidFill>
                <a:latin typeface="+mj-lt"/>
                <a:ea typeface="+mj-ea"/>
                <a:cs typeface="+mj-cs"/>
              </a:rPr>
              <a:t>Enunciado</a:t>
            </a:r>
            <a:r>
              <a:rPr lang="en-US" sz="6000" kern="1200">
                <a:solidFill>
                  <a:schemeClr val="bg1"/>
                </a:solidFill>
                <a:latin typeface="+mj-lt"/>
                <a:ea typeface="+mj-ea"/>
                <a:cs typeface="+mj-cs"/>
              </a:rPr>
              <a:t> y </a:t>
            </a:r>
            <a:r>
              <a:rPr lang="en-US" sz="6000" kern="1200" err="1">
                <a:solidFill>
                  <a:schemeClr val="bg1"/>
                </a:solidFill>
                <a:latin typeface="+mj-lt"/>
                <a:ea typeface="+mj-ea"/>
                <a:cs typeface="+mj-cs"/>
              </a:rPr>
              <a:t>modelo</a:t>
            </a:r>
            <a:r>
              <a:rPr lang="en-US" sz="6000" kern="1200">
                <a:solidFill>
                  <a:schemeClr val="bg1"/>
                </a:solidFill>
                <a:latin typeface="+mj-lt"/>
                <a:ea typeface="+mj-ea"/>
                <a:cs typeface="+mj-cs"/>
              </a:rPr>
              <a:t> ER</a:t>
            </a:r>
          </a:p>
        </p:txBody>
      </p:sp>
      <p:cxnSp>
        <p:nvCxnSpPr>
          <p:cNvPr id="47" name="Straight Connector 46">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E7CEFB9-5672-4FC6-981B-C8DA3FE08E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61060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048" y="5286237"/>
            <a:ext cx="1218895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801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07B730BC-B9B7-44AF-9C1F-18798A91F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9">
            <a:extLst>
              <a:ext uri="{FF2B5EF4-FFF2-40B4-BE49-F238E27FC236}">
                <a16:creationId xmlns:a16="http://schemas.microsoft.com/office/drawing/2014/main" id="{55BEA00D-3D81-4954-A11A-1E1A06543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a:p>
        </p:txBody>
      </p:sp>
      <p:sp>
        <p:nvSpPr>
          <p:cNvPr id="17" name="Freeform: Shape 11">
            <a:extLst>
              <a:ext uri="{FF2B5EF4-FFF2-40B4-BE49-F238E27FC236}">
                <a16:creationId xmlns:a16="http://schemas.microsoft.com/office/drawing/2014/main" id="{CC59F35D-3AEE-407C-8DA7-F495CB9B5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66456" y="591688"/>
            <a:ext cx="2425541" cy="5347085"/>
          </a:xfrm>
          <a:custGeom>
            <a:avLst/>
            <a:gdLst>
              <a:gd name="connsiteX0" fmla="*/ 2425541 w 2425541"/>
              <a:gd name="connsiteY0" fmla="*/ 0 h 5347085"/>
              <a:gd name="connsiteX1" fmla="*/ 2425541 w 2425541"/>
              <a:gd name="connsiteY1" fmla="*/ 5347085 h 5347085"/>
              <a:gd name="connsiteX2" fmla="*/ 2392586 w 2425541"/>
              <a:gd name="connsiteY2" fmla="*/ 5333903 h 5347085"/>
              <a:gd name="connsiteX3" fmla="*/ 2338684 w 2425541"/>
              <a:gd name="connsiteY3" fmla="*/ 5319993 h 5347085"/>
              <a:gd name="connsiteX4" fmla="*/ 2284781 w 2425541"/>
              <a:gd name="connsiteY4" fmla="*/ 5313037 h 5347085"/>
              <a:gd name="connsiteX5" fmla="*/ 2227401 w 2425541"/>
              <a:gd name="connsiteY5" fmla="*/ 5313037 h 5347085"/>
              <a:gd name="connsiteX6" fmla="*/ 2168282 w 2425541"/>
              <a:gd name="connsiteY6" fmla="*/ 5316515 h 5347085"/>
              <a:gd name="connsiteX7" fmla="*/ 2109162 w 2425541"/>
              <a:gd name="connsiteY7" fmla="*/ 5323470 h 5347085"/>
              <a:gd name="connsiteX8" fmla="*/ 2050043 w 2425541"/>
              <a:gd name="connsiteY8" fmla="*/ 5332164 h 5347085"/>
              <a:gd name="connsiteX9" fmla="*/ 1990924 w 2425541"/>
              <a:gd name="connsiteY9" fmla="*/ 5339119 h 5347085"/>
              <a:gd name="connsiteX10" fmla="*/ 1931805 w 2425541"/>
              <a:gd name="connsiteY10" fmla="*/ 5344336 h 5347085"/>
              <a:gd name="connsiteX11" fmla="*/ 1876163 w 2425541"/>
              <a:gd name="connsiteY11" fmla="*/ 5342597 h 5347085"/>
              <a:gd name="connsiteX12" fmla="*/ 1822261 w 2425541"/>
              <a:gd name="connsiteY12" fmla="*/ 5335642 h 5347085"/>
              <a:gd name="connsiteX13" fmla="*/ 1770097 w 2425541"/>
              <a:gd name="connsiteY13" fmla="*/ 5319993 h 5347085"/>
              <a:gd name="connsiteX14" fmla="*/ 1726627 w 2425541"/>
              <a:gd name="connsiteY14" fmla="*/ 5297388 h 5347085"/>
              <a:gd name="connsiteX15" fmla="*/ 1684896 w 2425541"/>
              <a:gd name="connsiteY15" fmla="*/ 5267829 h 5347085"/>
              <a:gd name="connsiteX16" fmla="*/ 1648381 w 2425541"/>
              <a:gd name="connsiteY16" fmla="*/ 5233053 h 5347085"/>
              <a:gd name="connsiteX17" fmla="*/ 1611866 w 2425541"/>
              <a:gd name="connsiteY17" fmla="*/ 5193060 h 5347085"/>
              <a:gd name="connsiteX18" fmla="*/ 1578829 w 2425541"/>
              <a:gd name="connsiteY18" fmla="*/ 5151329 h 5347085"/>
              <a:gd name="connsiteX19" fmla="*/ 1545792 w 2425541"/>
              <a:gd name="connsiteY19" fmla="*/ 5107859 h 5347085"/>
              <a:gd name="connsiteX20" fmla="*/ 1512755 w 2425541"/>
              <a:gd name="connsiteY20" fmla="*/ 5064389 h 5347085"/>
              <a:gd name="connsiteX21" fmla="*/ 1479717 w 2425541"/>
              <a:gd name="connsiteY21" fmla="*/ 5022658 h 5347085"/>
              <a:gd name="connsiteX22" fmla="*/ 1444942 w 2425541"/>
              <a:gd name="connsiteY22" fmla="*/ 4982666 h 5347085"/>
              <a:gd name="connsiteX23" fmla="*/ 1404949 w 2425541"/>
              <a:gd name="connsiteY23" fmla="*/ 4947890 h 5347085"/>
              <a:gd name="connsiteX24" fmla="*/ 1366696 w 2425541"/>
              <a:gd name="connsiteY24" fmla="*/ 4916591 h 5347085"/>
              <a:gd name="connsiteX25" fmla="*/ 1323226 w 2425541"/>
              <a:gd name="connsiteY25" fmla="*/ 4892248 h 5347085"/>
              <a:gd name="connsiteX26" fmla="*/ 1276278 w 2425541"/>
              <a:gd name="connsiteY26" fmla="*/ 4871383 h 5347085"/>
              <a:gd name="connsiteX27" fmla="*/ 1225853 w 2425541"/>
              <a:gd name="connsiteY27" fmla="*/ 4853995 h 5347085"/>
              <a:gd name="connsiteX28" fmla="*/ 1173689 w 2425541"/>
              <a:gd name="connsiteY28" fmla="*/ 4838346 h 5347085"/>
              <a:gd name="connsiteX29" fmla="*/ 1121525 w 2425541"/>
              <a:gd name="connsiteY29" fmla="*/ 4824435 h 5347085"/>
              <a:gd name="connsiteX30" fmla="*/ 1067622 w 2425541"/>
              <a:gd name="connsiteY30" fmla="*/ 4810525 h 5347085"/>
              <a:gd name="connsiteX31" fmla="*/ 1017197 w 2425541"/>
              <a:gd name="connsiteY31" fmla="*/ 4794876 h 5347085"/>
              <a:gd name="connsiteX32" fmla="*/ 966772 w 2425541"/>
              <a:gd name="connsiteY32" fmla="*/ 4777488 h 5347085"/>
              <a:gd name="connsiteX33" fmla="*/ 919824 w 2425541"/>
              <a:gd name="connsiteY33" fmla="*/ 4756622 h 5347085"/>
              <a:gd name="connsiteX34" fmla="*/ 878093 w 2425541"/>
              <a:gd name="connsiteY34" fmla="*/ 4730540 h 5347085"/>
              <a:gd name="connsiteX35" fmla="*/ 839840 w 2425541"/>
              <a:gd name="connsiteY35" fmla="*/ 4699242 h 5347085"/>
              <a:gd name="connsiteX36" fmla="*/ 808541 w 2425541"/>
              <a:gd name="connsiteY36" fmla="*/ 4660988 h 5347085"/>
              <a:gd name="connsiteX37" fmla="*/ 782459 w 2425541"/>
              <a:gd name="connsiteY37" fmla="*/ 4619257 h 5347085"/>
              <a:gd name="connsiteX38" fmla="*/ 761594 w 2425541"/>
              <a:gd name="connsiteY38" fmla="*/ 4572309 h 5347085"/>
              <a:gd name="connsiteX39" fmla="*/ 744206 w 2425541"/>
              <a:gd name="connsiteY39" fmla="*/ 4521884 h 5347085"/>
              <a:gd name="connsiteX40" fmla="*/ 728556 w 2425541"/>
              <a:gd name="connsiteY40" fmla="*/ 4471459 h 5347085"/>
              <a:gd name="connsiteX41" fmla="*/ 714646 w 2425541"/>
              <a:gd name="connsiteY41" fmla="*/ 4417556 h 5347085"/>
              <a:gd name="connsiteX42" fmla="*/ 700736 w 2425541"/>
              <a:gd name="connsiteY42" fmla="*/ 4365393 h 5347085"/>
              <a:gd name="connsiteX43" fmla="*/ 685087 w 2425541"/>
              <a:gd name="connsiteY43" fmla="*/ 4313229 h 5347085"/>
              <a:gd name="connsiteX44" fmla="*/ 667699 w 2425541"/>
              <a:gd name="connsiteY44" fmla="*/ 4262803 h 5347085"/>
              <a:gd name="connsiteX45" fmla="*/ 646833 w 2425541"/>
              <a:gd name="connsiteY45" fmla="*/ 4215856 h 5347085"/>
              <a:gd name="connsiteX46" fmla="*/ 622490 w 2425541"/>
              <a:gd name="connsiteY46" fmla="*/ 4172386 h 5347085"/>
              <a:gd name="connsiteX47" fmla="*/ 591191 w 2425541"/>
              <a:gd name="connsiteY47" fmla="*/ 4134132 h 5347085"/>
              <a:gd name="connsiteX48" fmla="*/ 556416 w 2425541"/>
              <a:gd name="connsiteY48" fmla="*/ 4094140 h 5347085"/>
              <a:gd name="connsiteX49" fmla="*/ 516423 w 2425541"/>
              <a:gd name="connsiteY49" fmla="*/ 4059364 h 5347085"/>
              <a:gd name="connsiteX50" fmla="*/ 472953 w 2425541"/>
              <a:gd name="connsiteY50" fmla="*/ 4026327 h 5347085"/>
              <a:gd name="connsiteX51" fmla="*/ 429483 w 2425541"/>
              <a:gd name="connsiteY51" fmla="*/ 3993290 h 5347085"/>
              <a:gd name="connsiteX52" fmla="*/ 386013 w 2425541"/>
              <a:gd name="connsiteY52" fmla="*/ 3960253 h 5347085"/>
              <a:gd name="connsiteX53" fmla="*/ 344282 w 2425541"/>
              <a:gd name="connsiteY53" fmla="*/ 3927215 h 5347085"/>
              <a:gd name="connsiteX54" fmla="*/ 304290 w 2425541"/>
              <a:gd name="connsiteY54" fmla="*/ 3890701 h 5347085"/>
              <a:gd name="connsiteX55" fmla="*/ 269514 w 2425541"/>
              <a:gd name="connsiteY55" fmla="*/ 3854186 h 5347085"/>
              <a:gd name="connsiteX56" fmla="*/ 239954 w 2425541"/>
              <a:gd name="connsiteY56" fmla="*/ 3812455 h 5347085"/>
              <a:gd name="connsiteX57" fmla="*/ 217350 w 2425541"/>
              <a:gd name="connsiteY57" fmla="*/ 3768985 h 5347085"/>
              <a:gd name="connsiteX58" fmla="*/ 201701 w 2425541"/>
              <a:gd name="connsiteY58" fmla="*/ 3716821 h 5347085"/>
              <a:gd name="connsiteX59" fmla="*/ 194745 w 2425541"/>
              <a:gd name="connsiteY59" fmla="*/ 3662918 h 5347085"/>
              <a:gd name="connsiteX60" fmla="*/ 193007 w 2425541"/>
              <a:gd name="connsiteY60" fmla="*/ 3607277 h 5347085"/>
              <a:gd name="connsiteX61" fmla="*/ 198223 w 2425541"/>
              <a:gd name="connsiteY61" fmla="*/ 3548157 h 5347085"/>
              <a:gd name="connsiteX62" fmla="*/ 205178 w 2425541"/>
              <a:gd name="connsiteY62" fmla="*/ 3489038 h 5347085"/>
              <a:gd name="connsiteX63" fmla="*/ 213872 w 2425541"/>
              <a:gd name="connsiteY63" fmla="*/ 3429919 h 5347085"/>
              <a:gd name="connsiteX64" fmla="*/ 220827 w 2425541"/>
              <a:gd name="connsiteY64" fmla="*/ 3370800 h 5347085"/>
              <a:gd name="connsiteX65" fmla="*/ 224305 w 2425541"/>
              <a:gd name="connsiteY65" fmla="*/ 3311681 h 5347085"/>
              <a:gd name="connsiteX66" fmla="*/ 224305 w 2425541"/>
              <a:gd name="connsiteY66" fmla="*/ 3254301 h 5347085"/>
              <a:gd name="connsiteX67" fmla="*/ 217350 w 2425541"/>
              <a:gd name="connsiteY67" fmla="*/ 3200398 h 5347085"/>
              <a:gd name="connsiteX68" fmla="*/ 203439 w 2425541"/>
              <a:gd name="connsiteY68" fmla="*/ 3146495 h 5347085"/>
              <a:gd name="connsiteX69" fmla="*/ 182574 w 2425541"/>
              <a:gd name="connsiteY69" fmla="*/ 3096070 h 5347085"/>
              <a:gd name="connsiteX70" fmla="*/ 156492 w 2425541"/>
              <a:gd name="connsiteY70" fmla="*/ 3043906 h 5347085"/>
              <a:gd name="connsiteX71" fmla="*/ 126932 w 2425541"/>
              <a:gd name="connsiteY71" fmla="*/ 2991742 h 5347085"/>
              <a:gd name="connsiteX72" fmla="*/ 95634 w 2425541"/>
              <a:gd name="connsiteY72" fmla="*/ 2939578 h 5347085"/>
              <a:gd name="connsiteX73" fmla="*/ 66074 w 2425541"/>
              <a:gd name="connsiteY73" fmla="*/ 2889153 h 5347085"/>
              <a:gd name="connsiteX74" fmla="*/ 39992 w 2425541"/>
              <a:gd name="connsiteY74" fmla="*/ 2835250 h 5347085"/>
              <a:gd name="connsiteX75" fmla="*/ 19127 w 2425541"/>
              <a:gd name="connsiteY75" fmla="*/ 2783086 h 5347085"/>
              <a:gd name="connsiteX76" fmla="*/ 5216 w 2425541"/>
              <a:gd name="connsiteY76" fmla="*/ 2729184 h 5347085"/>
              <a:gd name="connsiteX77" fmla="*/ 0 w 2425541"/>
              <a:gd name="connsiteY77" fmla="*/ 2673542 h 5347085"/>
              <a:gd name="connsiteX78" fmla="*/ 5216 w 2425541"/>
              <a:gd name="connsiteY78" fmla="*/ 2617901 h 5347085"/>
              <a:gd name="connsiteX79" fmla="*/ 19127 w 2425541"/>
              <a:gd name="connsiteY79" fmla="*/ 2563998 h 5347085"/>
              <a:gd name="connsiteX80" fmla="*/ 39992 w 2425541"/>
              <a:gd name="connsiteY80" fmla="*/ 2511834 h 5347085"/>
              <a:gd name="connsiteX81" fmla="*/ 66074 w 2425541"/>
              <a:gd name="connsiteY81" fmla="*/ 2457931 h 5347085"/>
              <a:gd name="connsiteX82" fmla="*/ 95634 w 2425541"/>
              <a:gd name="connsiteY82" fmla="*/ 2407506 h 5347085"/>
              <a:gd name="connsiteX83" fmla="*/ 126932 w 2425541"/>
              <a:gd name="connsiteY83" fmla="*/ 2355342 h 5347085"/>
              <a:gd name="connsiteX84" fmla="*/ 156492 w 2425541"/>
              <a:gd name="connsiteY84" fmla="*/ 2303178 h 5347085"/>
              <a:gd name="connsiteX85" fmla="*/ 182574 w 2425541"/>
              <a:gd name="connsiteY85" fmla="*/ 2251015 h 5347085"/>
              <a:gd name="connsiteX86" fmla="*/ 203439 w 2425541"/>
              <a:gd name="connsiteY86" fmla="*/ 2200589 h 5347085"/>
              <a:gd name="connsiteX87" fmla="*/ 217350 w 2425541"/>
              <a:gd name="connsiteY87" fmla="*/ 2146687 h 5347085"/>
              <a:gd name="connsiteX88" fmla="*/ 224305 w 2425541"/>
              <a:gd name="connsiteY88" fmla="*/ 2092784 h 5347085"/>
              <a:gd name="connsiteX89" fmla="*/ 224305 w 2425541"/>
              <a:gd name="connsiteY89" fmla="*/ 2035403 h 5347085"/>
              <a:gd name="connsiteX90" fmla="*/ 220827 w 2425541"/>
              <a:gd name="connsiteY90" fmla="*/ 1976284 h 5347085"/>
              <a:gd name="connsiteX91" fmla="*/ 213872 w 2425541"/>
              <a:gd name="connsiteY91" fmla="*/ 1917165 h 5347085"/>
              <a:gd name="connsiteX92" fmla="*/ 205178 w 2425541"/>
              <a:gd name="connsiteY92" fmla="*/ 1858046 h 5347085"/>
              <a:gd name="connsiteX93" fmla="*/ 198223 w 2425541"/>
              <a:gd name="connsiteY93" fmla="*/ 1798927 h 5347085"/>
              <a:gd name="connsiteX94" fmla="*/ 193007 w 2425541"/>
              <a:gd name="connsiteY94" fmla="*/ 1739808 h 5347085"/>
              <a:gd name="connsiteX95" fmla="*/ 194745 w 2425541"/>
              <a:gd name="connsiteY95" fmla="*/ 1684166 h 5347085"/>
              <a:gd name="connsiteX96" fmla="*/ 201701 w 2425541"/>
              <a:gd name="connsiteY96" fmla="*/ 1630263 h 5347085"/>
              <a:gd name="connsiteX97" fmla="*/ 217350 w 2425541"/>
              <a:gd name="connsiteY97" fmla="*/ 1578100 h 5347085"/>
              <a:gd name="connsiteX98" fmla="*/ 239954 w 2425541"/>
              <a:gd name="connsiteY98" fmla="*/ 1534630 h 5347085"/>
              <a:gd name="connsiteX99" fmla="*/ 269514 w 2425541"/>
              <a:gd name="connsiteY99" fmla="*/ 1492898 h 5347085"/>
              <a:gd name="connsiteX100" fmla="*/ 304290 w 2425541"/>
              <a:gd name="connsiteY100" fmla="*/ 1456384 h 5347085"/>
              <a:gd name="connsiteX101" fmla="*/ 344282 w 2425541"/>
              <a:gd name="connsiteY101" fmla="*/ 1419869 h 5347085"/>
              <a:gd name="connsiteX102" fmla="*/ 386013 w 2425541"/>
              <a:gd name="connsiteY102" fmla="*/ 1386832 h 5347085"/>
              <a:gd name="connsiteX103" fmla="*/ 429483 w 2425541"/>
              <a:gd name="connsiteY103" fmla="*/ 1353795 h 5347085"/>
              <a:gd name="connsiteX104" fmla="*/ 472953 w 2425541"/>
              <a:gd name="connsiteY104" fmla="*/ 1320757 h 5347085"/>
              <a:gd name="connsiteX105" fmla="*/ 516423 w 2425541"/>
              <a:gd name="connsiteY105" fmla="*/ 1287720 h 5347085"/>
              <a:gd name="connsiteX106" fmla="*/ 556416 w 2425541"/>
              <a:gd name="connsiteY106" fmla="*/ 1252944 h 5347085"/>
              <a:gd name="connsiteX107" fmla="*/ 591191 w 2425541"/>
              <a:gd name="connsiteY107" fmla="*/ 1212952 h 5347085"/>
              <a:gd name="connsiteX108" fmla="*/ 622490 w 2425541"/>
              <a:gd name="connsiteY108" fmla="*/ 1174698 h 5347085"/>
              <a:gd name="connsiteX109" fmla="*/ 646833 w 2425541"/>
              <a:gd name="connsiteY109" fmla="*/ 1131229 h 5347085"/>
              <a:gd name="connsiteX110" fmla="*/ 667699 w 2425541"/>
              <a:gd name="connsiteY110" fmla="*/ 1084281 h 5347085"/>
              <a:gd name="connsiteX111" fmla="*/ 685087 w 2425541"/>
              <a:gd name="connsiteY111" fmla="*/ 1033856 h 5347085"/>
              <a:gd name="connsiteX112" fmla="*/ 700736 w 2425541"/>
              <a:gd name="connsiteY112" fmla="*/ 981692 h 5347085"/>
              <a:gd name="connsiteX113" fmla="*/ 714646 w 2425541"/>
              <a:gd name="connsiteY113" fmla="*/ 929528 h 5347085"/>
              <a:gd name="connsiteX114" fmla="*/ 728556 w 2425541"/>
              <a:gd name="connsiteY114" fmla="*/ 875625 h 5347085"/>
              <a:gd name="connsiteX115" fmla="*/ 744206 w 2425541"/>
              <a:gd name="connsiteY115" fmla="*/ 825200 h 5347085"/>
              <a:gd name="connsiteX116" fmla="*/ 761594 w 2425541"/>
              <a:gd name="connsiteY116" fmla="*/ 774775 h 5347085"/>
              <a:gd name="connsiteX117" fmla="*/ 782459 w 2425541"/>
              <a:gd name="connsiteY117" fmla="*/ 727827 h 5347085"/>
              <a:gd name="connsiteX118" fmla="*/ 808541 w 2425541"/>
              <a:gd name="connsiteY118" fmla="*/ 686096 h 5347085"/>
              <a:gd name="connsiteX119" fmla="*/ 839840 w 2425541"/>
              <a:gd name="connsiteY119" fmla="*/ 647843 h 5347085"/>
              <a:gd name="connsiteX120" fmla="*/ 878093 w 2425541"/>
              <a:gd name="connsiteY120" fmla="*/ 616544 h 5347085"/>
              <a:gd name="connsiteX121" fmla="*/ 919824 w 2425541"/>
              <a:gd name="connsiteY121" fmla="*/ 590462 h 5347085"/>
              <a:gd name="connsiteX122" fmla="*/ 966772 w 2425541"/>
              <a:gd name="connsiteY122" fmla="*/ 569597 h 5347085"/>
              <a:gd name="connsiteX123" fmla="*/ 1017197 w 2425541"/>
              <a:gd name="connsiteY123" fmla="*/ 552209 h 5347085"/>
              <a:gd name="connsiteX124" fmla="*/ 1067622 w 2425541"/>
              <a:gd name="connsiteY124" fmla="*/ 536560 h 5347085"/>
              <a:gd name="connsiteX125" fmla="*/ 1121525 w 2425541"/>
              <a:gd name="connsiteY125" fmla="*/ 522649 h 5347085"/>
              <a:gd name="connsiteX126" fmla="*/ 1173689 w 2425541"/>
              <a:gd name="connsiteY126" fmla="*/ 508739 h 5347085"/>
              <a:gd name="connsiteX127" fmla="*/ 1225853 w 2425541"/>
              <a:gd name="connsiteY127" fmla="*/ 493090 h 5347085"/>
              <a:gd name="connsiteX128" fmla="*/ 1276278 w 2425541"/>
              <a:gd name="connsiteY128" fmla="*/ 475702 h 5347085"/>
              <a:gd name="connsiteX129" fmla="*/ 1323226 w 2425541"/>
              <a:gd name="connsiteY129" fmla="*/ 454836 h 5347085"/>
              <a:gd name="connsiteX130" fmla="*/ 1366696 w 2425541"/>
              <a:gd name="connsiteY130" fmla="*/ 430493 h 5347085"/>
              <a:gd name="connsiteX131" fmla="*/ 1404949 w 2425541"/>
              <a:gd name="connsiteY131" fmla="*/ 399195 h 5347085"/>
              <a:gd name="connsiteX132" fmla="*/ 1444942 w 2425541"/>
              <a:gd name="connsiteY132" fmla="*/ 364419 h 5347085"/>
              <a:gd name="connsiteX133" fmla="*/ 1479717 w 2425541"/>
              <a:gd name="connsiteY133" fmla="*/ 324426 h 5347085"/>
              <a:gd name="connsiteX134" fmla="*/ 1512755 w 2425541"/>
              <a:gd name="connsiteY134" fmla="*/ 282695 h 5347085"/>
              <a:gd name="connsiteX135" fmla="*/ 1545792 w 2425541"/>
              <a:gd name="connsiteY135" fmla="*/ 239225 h 5347085"/>
              <a:gd name="connsiteX136" fmla="*/ 1578829 w 2425541"/>
              <a:gd name="connsiteY136" fmla="*/ 195755 h 5347085"/>
              <a:gd name="connsiteX137" fmla="*/ 1611866 w 2425541"/>
              <a:gd name="connsiteY137" fmla="*/ 154024 h 5347085"/>
              <a:gd name="connsiteX138" fmla="*/ 1648381 w 2425541"/>
              <a:gd name="connsiteY138" fmla="*/ 114032 h 5347085"/>
              <a:gd name="connsiteX139" fmla="*/ 1684896 w 2425541"/>
              <a:gd name="connsiteY139" fmla="*/ 79256 h 5347085"/>
              <a:gd name="connsiteX140" fmla="*/ 1726627 w 2425541"/>
              <a:gd name="connsiteY140" fmla="*/ 49696 h 5347085"/>
              <a:gd name="connsiteX141" fmla="*/ 1770097 w 2425541"/>
              <a:gd name="connsiteY141" fmla="*/ 27092 h 5347085"/>
              <a:gd name="connsiteX142" fmla="*/ 1822261 w 2425541"/>
              <a:gd name="connsiteY142" fmla="*/ 11443 h 5347085"/>
              <a:gd name="connsiteX143" fmla="*/ 1876163 w 2425541"/>
              <a:gd name="connsiteY143" fmla="*/ 4487 h 5347085"/>
              <a:gd name="connsiteX144" fmla="*/ 1931805 w 2425541"/>
              <a:gd name="connsiteY144" fmla="*/ 2749 h 5347085"/>
              <a:gd name="connsiteX145" fmla="*/ 1990924 w 2425541"/>
              <a:gd name="connsiteY145" fmla="*/ 7965 h 5347085"/>
              <a:gd name="connsiteX146" fmla="*/ 2050043 w 2425541"/>
              <a:gd name="connsiteY146" fmla="*/ 14920 h 5347085"/>
              <a:gd name="connsiteX147" fmla="*/ 2109162 w 2425541"/>
              <a:gd name="connsiteY147" fmla="*/ 23614 h 5347085"/>
              <a:gd name="connsiteX148" fmla="*/ 2168282 w 2425541"/>
              <a:gd name="connsiteY148" fmla="*/ 30569 h 5347085"/>
              <a:gd name="connsiteX149" fmla="*/ 2227401 w 2425541"/>
              <a:gd name="connsiteY149" fmla="*/ 34047 h 5347085"/>
              <a:gd name="connsiteX150" fmla="*/ 2284781 w 2425541"/>
              <a:gd name="connsiteY150" fmla="*/ 34047 h 5347085"/>
              <a:gd name="connsiteX151" fmla="*/ 2338684 w 2425541"/>
              <a:gd name="connsiteY151" fmla="*/ 27092 h 5347085"/>
              <a:gd name="connsiteX152" fmla="*/ 2392586 w 2425541"/>
              <a:gd name="connsiteY152" fmla="*/ 13181 h 53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425541" h="5347085">
                <a:moveTo>
                  <a:pt x="2425541" y="0"/>
                </a:moveTo>
                <a:lnTo>
                  <a:pt x="2425541" y="5347085"/>
                </a:lnTo>
                <a:lnTo>
                  <a:pt x="2392586" y="5333903"/>
                </a:lnTo>
                <a:lnTo>
                  <a:pt x="2338684" y="5319993"/>
                </a:lnTo>
                <a:lnTo>
                  <a:pt x="2284781" y="5313037"/>
                </a:lnTo>
                <a:lnTo>
                  <a:pt x="2227401" y="5313037"/>
                </a:lnTo>
                <a:lnTo>
                  <a:pt x="2168282" y="5316515"/>
                </a:lnTo>
                <a:lnTo>
                  <a:pt x="2109162" y="5323470"/>
                </a:lnTo>
                <a:lnTo>
                  <a:pt x="2050043" y="5332164"/>
                </a:lnTo>
                <a:lnTo>
                  <a:pt x="1990924" y="5339119"/>
                </a:lnTo>
                <a:lnTo>
                  <a:pt x="1931805" y="5344336"/>
                </a:lnTo>
                <a:lnTo>
                  <a:pt x="1876163" y="5342597"/>
                </a:lnTo>
                <a:lnTo>
                  <a:pt x="1822261" y="5335642"/>
                </a:lnTo>
                <a:lnTo>
                  <a:pt x="1770097" y="5319993"/>
                </a:lnTo>
                <a:lnTo>
                  <a:pt x="1726627" y="5297388"/>
                </a:lnTo>
                <a:lnTo>
                  <a:pt x="1684896" y="5267829"/>
                </a:lnTo>
                <a:lnTo>
                  <a:pt x="1648381" y="5233053"/>
                </a:lnTo>
                <a:lnTo>
                  <a:pt x="1611866" y="5193060"/>
                </a:lnTo>
                <a:lnTo>
                  <a:pt x="1578829" y="5151329"/>
                </a:lnTo>
                <a:lnTo>
                  <a:pt x="1545792" y="5107859"/>
                </a:lnTo>
                <a:lnTo>
                  <a:pt x="1512755" y="5064389"/>
                </a:lnTo>
                <a:lnTo>
                  <a:pt x="1479717" y="5022658"/>
                </a:lnTo>
                <a:lnTo>
                  <a:pt x="1444942" y="4982666"/>
                </a:lnTo>
                <a:lnTo>
                  <a:pt x="1404949" y="4947890"/>
                </a:lnTo>
                <a:lnTo>
                  <a:pt x="1366696" y="4916591"/>
                </a:lnTo>
                <a:lnTo>
                  <a:pt x="1323226" y="4892248"/>
                </a:lnTo>
                <a:lnTo>
                  <a:pt x="1276278" y="4871383"/>
                </a:lnTo>
                <a:lnTo>
                  <a:pt x="1225853" y="4853995"/>
                </a:lnTo>
                <a:lnTo>
                  <a:pt x="1173689" y="4838346"/>
                </a:lnTo>
                <a:lnTo>
                  <a:pt x="1121525" y="4824435"/>
                </a:lnTo>
                <a:lnTo>
                  <a:pt x="1067622" y="4810525"/>
                </a:lnTo>
                <a:lnTo>
                  <a:pt x="1017197" y="4794876"/>
                </a:lnTo>
                <a:lnTo>
                  <a:pt x="966772" y="4777488"/>
                </a:lnTo>
                <a:lnTo>
                  <a:pt x="919824" y="4756622"/>
                </a:lnTo>
                <a:lnTo>
                  <a:pt x="878093" y="4730540"/>
                </a:lnTo>
                <a:lnTo>
                  <a:pt x="839840" y="4699242"/>
                </a:lnTo>
                <a:lnTo>
                  <a:pt x="808541" y="4660988"/>
                </a:lnTo>
                <a:lnTo>
                  <a:pt x="782459" y="4619257"/>
                </a:lnTo>
                <a:lnTo>
                  <a:pt x="761594" y="4572309"/>
                </a:lnTo>
                <a:lnTo>
                  <a:pt x="744206" y="4521884"/>
                </a:lnTo>
                <a:lnTo>
                  <a:pt x="728556" y="4471459"/>
                </a:lnTo>
                <a:lnTo>
                  <a:pt x="714646" y="4417556"/>
                </a:lnTo>
                <a:lnTo>
                  <a:pt x="700736" y="4365393"/>
                </a:lnTo>
                <a:lnTo>
                  <a:pt x="685087" y="4313229"/>
                </a:lnTo>
                <a:lnTo>
                  <a:pt x="667699" y="4262803"/>
                </a:lnTo>
                <a:lnTo>
                  <a:pt x="646833" y="4215856"/>
                </a:lnTo>
                <a:lnTo>
                  <a:pt x="622490" y="4172386"/>
                </a:lnTo>
                <a:lnTo>
                  <a:pt x="591191" y="4134132"/>
                </a:lnTo>
                <a:lnTo>
                  <a:pt x="556416" y="4094140"/>
                </a:lnTo>
                <a:lnTo>
                  <a:pt x="516423" y="4059364"/>
                </a:lnTo>
                <a:lnTo>
                  <a:pt x="472953" y="4026327"/>
                </a:lnTo>
                <a:lnTo>
                  <a:pt x="429483" y="3993290"/>
                </a:lnTo>
                <a:lnTo>
                  <a:pt x="386013" y="3960253"/>
                </a:lnTo>
                <a:lnTo>
                  <a:pt x="344282" y="3927215"/>
                </a:lnTo>
                <a:lnTo>
                  <a:pt x="304290" y="3890701"/>
                </a:lnTo>
                <a:lnTo>
                  <a:pt x="269514" y="3854186"/>
                </a:lnTo>
                <a:lnTo>
                  <a:pt x="239954" y="3812455"/>
                </a:lnTo>
                <a:lnTo>
                  <a:pt x="217350" y="3768985"/>
                </a:lnTo>
                <a:lnTo>
                  <a:pt x="201701" y="3716821"/>
                </a:lnTo>
                <a:lnTo>
                  <a:pt x="194745" y="3662918"/>
                </a:lnTo>
                <a:lnTo>
                  <a:pt x="193007" y="3607277"/>
                </a:lnTo>
                <a:lnTo>
                  <a:pt x="198223" y="3548157"/>
                </a:lnTo>
                <a:lnTo>
                  <a:pt x="205178" y="3489038"/>
                </a:lnTo>
                <a:lnTo>
                  <a:pt x="213872" y="3429919"/>
                </a:lnTo>
                <a:lnTo>
                  <a:pt x="220827" y="3370800"/>
                </a:lnTo>
                <a:lnTo>
                  <a:pt x="224305" y="3311681"/>
                </a:lnTo>
                <a:lnTo>
                  <a:pt x="224305" y="3254301"/>
                </a:lnTo>
                <a:lnTo>
                  <a:pt x="217350" y="3200398"/>
                </a:lnTo>
                <a:lnTo>
                  <a:pt x="203439" y="3146495"/>
                </a:lnTo>
                <a:lnTo>
                  <a:pt x="182574" y="3096070"/>
                </a:lnTo>
                <a:lnTo>
                  <a:pt x="156492" y="3043906"/>
                </a:lnTo>
                <a:lnTo>
                  <a:pt x="126932" y="2991742"/>
                </a:lnTo>
                <a:lnTo>
                  <a:pt x="95634" y="2939578"/>
                </a:lnTo>
                <a:lnTo>
                  <a:pt x="66074" y="2889153"/>
                </a:lnTo>
                <a:lnTo>
                  <a:pt x="39992" y="2835250"/>
                </a:lnTo>
                <a:lnTo>
                  <a:pt x="19127" y="2783086"/>
                </a:lnTo>
                <a:lnTo>
                  <a:pt x="5216" y="2729184"/>
                </a:lnTo>
                <a:lnTo>
                  <a:pt x="0" y="2673542"/>
                </a:lnTo>
                <a:lnTo>
                  <a:pt x="5216" y="2617901"/>
                </a:lnTo>
                <a:lnTo>
                  <a:pt x="19127" y="2563998"/>
                </a:lnTo>
                <a:lnTo>
                  <a:pt x="39992" y="2511834"/>
                </a:lnTo>
                <a:lnTo>
                  <a:pt x="66074" y="2457931"/>
                </a:lnTo>
                <a:lnTo>
                  <a:pt x="95634" y="2407506"/>
                </a:lnTo>
                <a:lnTo>
                  <a:pt x="126932" y="2355342"/>
                </a:lnTo>
                <a:lnTo>
                  <a:pt x="156492" y="2303178"/>
                </a:lnTo>
                <a:lnTo>
                  <a:pt x="182574" y="2251015"/>
                </a:lnTo>
                <a:lnTo>
                  <a:pt x="203439" y="2200589"/>
                </a:lnTo>
                <a:lnTo>
                  <a:pt x="217350" y="2146687"/>
                </a:lnTo>
                <a:lnTo>
                  <a:pt x="224305" y="2092784"/>
                </a:lnTo>
                <a:lnTo>
                  <a:pt x="224305" y="2035403"/>
                </a:lnTo>
                <a:lnTo>
                  <a:pt x="220827" y="1976284"/>
                </a:lnTo>
                <a:lnTo>
                  <a:pt x="213872" y="1917165"/>
                </a:lnTo>
                <a:lnTo>
                  <a:pt x="205178" y="1858046"/>
                </a:lnTo>
                <a:lnTo>
                  <a:pt x="198223" y="1798927"/>
                </a:lnTo>
                <a:lnTo>
                  <a:pt x="193007" y="1739808"/>
                </a:lnTo>
                <a:lnTo>
                  <a:pt x="194745" y="1684166"/>
                </a:lnTo>
                <a:lnTo>
                  <a:pt x="201701" y="1630263"/>
                </a:lnTo>
                <a:lnTo>
                  <a:pt x="217350" y="1578100"/>
                </a:lnTo>
                <a:lnTo>
                  <a:pt x="239954" y="1534630"/>
                </a:lnTo>
                <a:lnTo>
                  <a:pt x="269514" y="1492898"/>
                </a:lnTo>
                <a:lnTo>
                  <a:pt x="304290" y="1456384"/>
                </a:lnTo>
                <a:lnTo>
                  <a:pt x="344282" y="1419869"/>
                </a:lnTo>
                <a:lnTo>
                  <a:pt x="386013" y="1386832"/>
                </a:lnTo>
                <a:lnTo>
                  <a:pt x="429483" y="1353795"/>
                </a:lnTo>
                <a:lnTo>
                  <a:pt x="472953" y="1320757"/>
                </a:lnTo>
                <a:lnTo>
                  <a:pt x="516423" y="1287720"/>
                </a:lnTo>
                <a:lnTo>
                  <a:pt x="556416" y="1252944"/>
                </a:lnTo>
                <a:lnTo>
                  <a:pt x="591191" y="1212952"/>
                </a:lnTo>
                <a:lnTo>
                  <a:pt x="622490" y="1174698"/>
                </a:lnTo>
                <a:lnTo>
                  <a:pt x="646833" y="1131229"/>
                </a:lnTo>
                <a:lnTo>
                  <a:pt x="667699" y="1084281"/>
                </a:lnTo>
                <a:lnTo>
                  <a:pt x="685087" y="1033856"/>
                </a:lnTo>
                <a:lnTo>
                  <a:pt x="700736" y="981692"/>
                </a:lnTo>
                <a:lnTo>
                  <a:pt x="714646" y="929528"/>
                </a:lnTo>
                <a:lnTo>
                  <a:pt x="728556" y="875625"/>
                </a:lnTo>
                <a:lnTo>
                  <a:pt x="744206" y="825200"/>
                </a:lnTo>
                <a:lnTo>
                  <a:pt x="761594" y="774775"/>
                </a:lnTo>
                <a:lnTo>
                  <a:pt x="782459" y="727827"/>
                </a:lnTo>
                <a:lnTo>
                  <a:pt x="808541" y="686096"/>
                </a:lnTo>
                <a:lnTo>
                  <a:pt x="839840" y="647843"/>
                </a:lnTo>
                <a:lnTo>
                  <a:pt x="878093" y="616544"/>
                </a:lnTo>
                <a:lnTo>
                  <a:pt x="919824" y="590462"/>
                </a:lnTo>
                <a:lnTo>
                  <a:pt x="966772" y="569597"/>
                </a:lnTo>
                <a:lnTo>
                  <a:pt x="1017197" y="552209"/>
                </a:lnTo>
                <a:lnTo>
                  <a:pt x="1067622" y="536560"/>
                </a:lnTo>
                <a:lnTo>
                  <a:pt x="1121525" y="522649"/>
                </a:lnTo>
                <a:lnTo>
                  <a:pt x="1173689" y="508739"/>
                </a:lnTo>
                <a:lnTo>
                  <a:pt x="1225853" y="493090"/>
                </a:lnTo>
                <a:lnTo>
                  <a:pt x="1276278" y="475702"/>
                </a:lnTo>
                <a:lnTo>
                  <a:pt x="1323226" y="454836"/>
                </a:lnTo>
                <a:lnTo>
                  <a:pt x="1366696" y="430493"/>
                </a:lnTo>
                <a:lnTo>
                  <a:pt x="1404949" y="399195"/>
                </a:lnTo>
                <a:lnTo>
                  <a:pt x="1444942" y="364419"/>
                </a:lnTo>
                <a:lnTo>
                  <a:pt x="1479717" y="324426"/>
                </a:lnTo>
                <a:lnTo>
                  <a:pt x="1512755" y="282695"/>
                </a:lnTo>
                <a:lnTo>
                  <a:pt x="1545792" y="239225"/>
                </a:lnTo>
                <a:lnTo>
                  <a:pt x="1578829" y="195755"/>
                </a:lnTo>
                <a:lnTo>
                  <a:pt x="1611866" y="154024"/>
                </a:lnTo>
                <a:lnTo>
                  <a:pt x="1648381" y="114032"/>
                </a:lnTo>
                <a:lnTo>
                  <a:pt x="1684896" y="79256"/>
                </a:lnTo>
                <a:lnTo>
                  <a:pt x="1726627" y="49696"/>
                </a:lnTo>
                <a:lnTo>
                  <a:pt x="1770097" y="27092"/>
                </a:lnTo>
                <a:lnTo>
                  <a:pt x="1822261" y="11443"/>
                </a:lnTo>
                <a:lnTo>
                  <a:pt x="1876163" y="4487"/>
                </a:lnTo>
                <a:lnTo>
                  <a:pt x="1931805" y="2749"/>
                </a:lnTo>
                <a:lnTo>
                  <a:pt x="1990924" y="7965"/>
                </a:lnTo>
                <a:lnTo>
                  <a:pt x="2050043" y="14920"/>
                </a:lnTo>
                <a:lnTo>
                  <a:pt x="2109162" y="23614"/>
                </a:lnTo>
                <a:lnTo>
                  <a:pt x="2168282" y="30569"/>
                </a:lnTo>
                <a:lnTo>
                  <a:pt x="2227401" y="34047"/>
                </a:lnTo>
                <a:lnTo>
                  <a:pt x="2284781" y="34047"/>
                </a:lnTo>
                <a:lnTo>
                  <a:pt x="2338684" y="27092"/>
                </a:lnTo>
                <a:lnTo>
                  <a:pt x="2392586" y="13181"/>
                </a:lnTo>
                <a:close/>
              </a:path>
            </a:pathLst>
          </a:custGeom>
          <a:solidFill>
            <a:schemeClr val="bg1">
              <a:alpha val="40000"/>
            </a:schemeClr>
          </a:solidFill>
          <a:ln w="0">
            <a:noFill/>
            <a:prstDash val="solid"/>
            <a:round/>
            <a:headEnd/>
            <a:tailEnd/>
          </a:ln>
        </p:spPr>
      </p:sp>
      <p:sp>
        <p:nvSpPr>
          <p:cNvPr id="14" name="Freeform: Shape 13">
            <a:extLst>
              <a:ext uri="{FF2B5EF4-FFF2-40B4-BE49-F238E27FC236}">
                <a16:creationId xmlns:a16="http://schemas.microsoft.com/office/drawing/2014/main" id="{32C3FE3A-8087-4BDC-BF2B-462E8D8F6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66456" y="591688"/>
            <a:ext cx="2425541" cy="5347085"/>
          </a:xfrm>
          <a:custGeom>
            <a:avLst/>
            <a:gdLst>
              <a:gd name="connsiteX0" fmla="*/ 2425541 w 2425541"/>
              <a:gd name="connsiteY0" fmla="*/ 0 h 5347085"/>
              <a:gd name="connsiteX1" fmla="*/ 2425541 w 2425541"/>
              <a:gd name="connsiteY1" fmla="*/ 5347085 h 5347085"/>
              <a:gd name="connsiteX2" fmla="*/ 2392586 w 2425541"/>
              <a:gd name="connsiteY2" fmla="*/ 5333903 h 5347085"/>
              <a:gd name="connsiteX3" fmla="*/ 2338684 w 2425541"/>
              <a:gd name="connsiteY3" fmla="*/ 5319993 h 5347085"/>
              <a:gd name="connsiteX4" fmla="*/ 2284781 w 2425541"/>
              <a:gd name="connsiteY4" fmla="*/ 5313037 h 5347085"/>
              <a:gd name="connsiteX5" fmla="*/ 2227401 w 2425541"/>
              <a:gd name="connsiteY5" fmla="*/ 5313037 h 5347085"/>
              <a:gd name="connsiteX6" fmla="*/ 2168282 w 2425541"/>
              <a:gd name="connsiteY6" fmla="*/ 5316515 h 5347085"/>
              <a:gd name="connsiteX7" fmla="*/ 2109162 w 2425541"/>
              <a:gd name="connsiteY7" fmla="*/ 5323470 h 5347085"/>
              <a:gd name="connsiteX8" fmla="*/ 2050043 w 2425541"/>
              <a:gd name="connsiteY8" fmla="*/ 5332164 h 5347085"/>
              <a:gd name="connsiteX9" fmla="*/ 1990924 w 2425541"/>
              <a:gd name="connsiteY9" fmla="*/ 5339119 h 5347085"/>
              <a:gd name="connsiteX10" fmla="*/ 1931805 w 2425541"/>
              <a:gd name="connsiteY10" fmla="*/ 5344336 h 5347085"/>
              <a:gd name="connsiteX11" fmla="*/ 1876163 w 2425541"/>
              <a:gd name="connsiteY11" fmla="*/ 5342597 h 5347085"/>
              <a:gd name="connsiteX12" fmla="*/ 1822261 w 2425541"/>
              <a:gd name="connsiteY12" fmla="*/ 5335642 h 5347085"/>
              <a:gd name="connsiteX13" fmla="*/ 1770097 w 2425541"/>
              <a:gd name="connsiteY13" fmla="*/ 5319993 h 5347085"/>
              <a:gd name="connsiteX14" fmla="*/ 1726627 w 2425541"/>
              <a:gd name="connsiteY14" fmla="*/ 5297388 h 5347085"/>
              <a:gd name="connsiteX15" fmla="*/ 1684896 w 2425541"/>
              <a:gd name="connsiteY15" fmla="*/ 5267829 h 5347085"/>
              <a:gd name="connsiteX16" fmla="*/ 1648381 w 2425541"/>
              <a:gd name="connsiteY16" fmla="*/ 5233053 h 5347085"/>
              <a:gd name="connsiteX17" fmla="*/ 1611866 w 2425541"/>
              <a:gd name="connsiteY17" fmla="*/ 5193060 h 5347085"/>
              <a:gd name="connsiteX18" fmla="*/ 1578829 w 2425541"/>
              <a:gd name="connsiteY18" fmla="*/ 5151329 h 5347085"/>
              <a:gd name="connsiteX19" fmla="*/ 1545792 w 2425541"/>
              <a:gd name="connsiteY19" fmla="*/ 5107859 h 5347085"/>
              <a:gd name="connsiteX20" fmla="*/ 1512755 w 2425541"/>
              <a:gd name="connsiteY20" fmla="*/ 5064389 h 5347085"/>
              <a:gd name="connsiteX21" fmla="*/ 1479717 w 2425541"/>
              <a:gd name="connsiteY21" fmla="*/ 5022658 h 5347085"/>
              <a:gd name="connsiteX22" fmla="*/ 1444942 w 2425541"/>
              <a:gd name="connsiteY22" fmla="*/ 4982666 h 5347085"/>
              <a:gd name="connsiteX23" fmla="*/ 1404949 w 2425541"/>
              <a:gd name="connsiteY23" fmla="*/ 4947890 h 5347085"/>
              <a:gd name="connsiteX24" fmla="*/ 1366696 w 2425541"/>
              <a:gd name="connsiteY24" fmla="*/ 4916591 h 5347085"/>
              <a:gd name="connsiteX25" fmla="*/ 1323226 w 2425541"/>
              <a:gd name="connsiteY25" fmla="*/ 4892248 h 5347085"/>
              <a:gd name="connsiteX26" fmla="*/ 1276278 w 2425541"/>
              <a:gd name="connsiteY26" fmla="*/ 4871383 h 5347085"/>
              <a:gd name="connsiteX27" fmla="*/ 1225853 w 2425541"/>
              <a:gd name="connsiteY27" fmla="*/ 4853995 h 5347085"/>
              <a:gd name="connsiteX28" fmla="*/ 1173689 w 2425541"/>
              <a:gd name="connsiteY28" fmla="*/ 4838346 h 5347085"/>
              <a:gd name="connsiteX29" fmla="*/ 1121525 w 2425541"/>
              <a:gd name="connsiteY29" fmla="*/ 4824435 h 5347085"/>
              <a:gd name="connsiteX30" fmla="*/ 1067622 w 2425541"/>
              <a:gd name="connsiteY30" fmla="*/ 4810525 h 5347085"/>
              <a:gd name="connsiteX31" fmla="*/ 1017197 w 2425541"/>
              <a:gd name="connsiteY31" fmla="*/ 4794876 h 5347085"/>
              <a:gd name="connsiteX32" fmla="*/ 966772 w 2425541"/>
              <a:gd name="connsiteY32" fmla="*/ 4777488 h 5347085"/>
              <a:gd name="connsiteX33" fmla="*/ 919824 w 2425541"/>
              <a:gd name="connsiteY33" fmla="*/ 4756622 h 5347085"/>
              <a:gd name="connsiteX34" fmla="*/ 878093 w 2425541"/>
              <a:gd name="connsiteY34" fmla="*/ 4730540 h 5347085"/>
              <a:gd name="connsiteX35" fmla="*/ 839840 w 2425541"/>
              <a:gd name="connsiteY35" fmla="*/ 4699242 h 5347085"/>
              <a:gd name="connsiteX36" fmla="*/ 808541 w 2425541"/>
              <a:gd name="connsiteY36" fmla="*/ 4660988 h 5347085"/>
              <a:gd name="connsiteX37" fmla="*/ 782459 w 2425541"/>
              <a:gd name="connsiteY37" fmla="*/ 4619257 h 5347085"/>
              <a:gd name="connsiteX38" fmla="*/ 761594 w 2425541"/>
              <a:gd name="connsiteY38" fmla="*/ 4572309 h 5347085"/>
              <a:gd name="connsiteX39" fmla="*/ 744206 w 2425541"/>
              <a:gd name="connsiteY39" fmla="*/ 4521884 h 5347085"/>
              <a:gd name="connsiteX40" fmla="*/ 728556 w 2425541"/>
              <a:gd name="connsiteY40" fmla="*/ 4471459 h 5347085"/>
              <a:gd name="connsiteX41" fmla="*/ 714646 w 2425541"/>
              <a:gd name="connsiteY41" fmla="*/ 4417556 h 5347085"/>
              <a:gd name="connsiteX42" fmla="*/ 700736 w 2425541"/>
              <a:gd name="connsiteY42" fmla="*/ 4365393 h 5347085"/>
              <a:gd name="connsiteX43" fmla="*/ 685087 w 2425541"/>
              <a:gd name="connsiteY43" fmla="*/ 4313229 h 5347085"/>
              <a:gd name="connsiteX44" fmla="*/ 667699 w 2425541"/>
              <a:gd name="connsiteY44" fmla="*/ 4262803 h 5347085"/>
              <a:gd name="connsiteX45" fmla="*/ 646833 w 2425541"/>
              <a:gd name="connsiteY45" fmla="*/ 4215856 h 5347085"/>
              <a:gd name="connsiteX46" fmla="*/ 622490 w 2425541"/>
              <a:gd name="connsiteY46" fmla="*/ 4172386 h 5347085"/>
              <a:gd name="connsiteX47" fmla="*/ 591191 w 2425541"/>
              <a:gd name="connsiteY47" fmla="*/ 4134132 h 5347085"/>
              <a:gd name="connsiteX48" fmla="*/ 556416 w 2425541"/>
              <a:gd name="connsiteY48" fmla="*/ 4094140 h 5347085"/>
              <a:gd name="connsiteX49" fmla="*/ 516423 w 2425541"/>
              <a:gd name="connsiteY49" fmla="*/ 4059364 h 5347085"/>
              <a:gd name="connsiteX50" fmla="*/ 472953 w 2425541"/>
              <a:gd name="connsiteY50" fmla="*/ 4026327 h 5347085"/>
              <a:gd name="connsiteX51" fmla="*/ 429483 w 2425541"/>
              <a:gd name="connsiteY51" fmla="*/ 3993290 h 5347085"/>
              <a:gd name="connsiteX52" fmla="*/ 386013 w 2425541"/>
              <a:gd name="connsiteY52" fmla="*/ 3960253 h 5347085"/>
              <a:gd name="connsiteX53" fmla="*/ 344282 w 2425541"/>
              <a:gd name="connsiteY53" fmla="*/ 3927215 h 5347085"/>
              <a:gd name="connsiteX54" fmla="*/ 304290 w 2425541"/>
              <a:gd name="connsiteY54" fmla="*/ 3890701 h 5347085"/>
              <a:gd name="connsiteX55" fmla="*/ 269514 w 2425541"/>
              <a:gd name="connsiteY55" fmla="*/ 3854186 h 5347085"/>
              <a:gd name="connsiteX56" fmla="*/ 239954 w 2425541"/>
              <a:gd name="connsiteY56" fmla="*/ 3812455 h 5347085"/>
              <a:gd name="connsiteX57" fmla="*/ 217350 w 2425541"/>
              <a:gd name="connsiteY57" fmla="*/ 3768985 h 5347085"/>
              <a:gd name="connsiteX58" fmla="*/ 201701 w 2425541"/>
              <a:gd name="connsiteY58" fmla="*/ 3716821 h 5347085"/>
              <a:gd name="connsiteX59" fmla="*/ 194745 w 2425541"/>
              <a:gd name="connsiteY59" fmla="*/ 3662918 h 5347085"/>
              <a:gd name="connsiteX60" fmla="*/ 193007 w 2425541"/>
              <a:gd name="connsiteY60" fmla="*/ 3607277 h 5347085"/>
              <a:gd name="connsiteX61" fmla="*/ 198223 w 2425541"/>
              <a:gd name="connsiteY61" fmla="*/ 3548157 h 5347085"/>
              <a:gd name="connsiteX62" fmla="*/ 205178 w 2425541"/>
              <a:gd name="connsiteY62" fmla="*/ 3489038 h 5347085"/>
              <a:gd name="connsiteX63" fmla="*/ 213872 w 2425541"/>
              <a:gd name="connsiteY63" fmla="*/ 3429919 h 5347085"/>
              <a:gd name="connsiteX64" fmla="*/ 220827 w 2425541"/>
              <a:gd name="connsiteY64" fmla="*/ 3370800 h 5347085"/>
              <a:gd name="connsiteX65" fmla="*/ 224305 w 2425541"/>
              <a:gd name="connsiteY65" fmla="*/ 3311681 h 5347085"/>
              <a:gd name="connsiteX66" fmla="*/ 224305 w 2425541"/>
              <a:gd name="connsiteY66" fmla="*/ 3254301 h 5347085"/>
              <a:gd name="connsiteX67" fmla="*/ 217350 w 2425541"/>
              <a:gd name="connsiteY67" fmla="*/ 3200398 h 5347085"/>
              <a:gd name="connsiteX68" fmla="*/ 203439 w 2425541"/>
              <a:gd name="connsiteY68" fmla="*/ 3146495 h 5347085"/>
              <a:gd name="connsiteX69" fmla="*/ 182574 w 2425541"/>
              <a:gd name="connsiteY69" fmla="*/ 3096070 h 5347085"/>
              <a:gd name="connsiteX70" fmla="*/ 156492 w 2425541"/>
              <a:gd name="connsiteY70" fmla="*/ 3043906 h 5347085"/>
              <a:gd name="connsiteX71" fmla="*/ 126932 w 2425541"/>
              <a:gd name="connsiteY71" fmla="*/ 2991742 h 5347085"/>
              <a:gd name="connsiteX72" fmla="*/ 95634 w 2425541"/>
              <a:gd name="connsiteY72" fmla="*/ 2939578 h 5347085"/>
              <a:gd name="connsiteX73" fmla="*/ 66074 w 2425541"/>
              <a:gd name="connsiteY73" fmla="*/ 2889153 h 5347085"/>
              <a:gd name="connsiteX74" fmla="*/ 39992 w 2425541"/>
              <a:gd name="connsiteY74" fmla="*/ 2835250 h 5347085"/>
              <a:gd name="connsiteX75" fmla="*/ 19127 w 2425541"/>
              <a:gd name="connsiteY75" fmla="*/ 2783086 h 5347085"/>
              <a:gd name="connsiteX76" fmla="*/ 5216 w 2425541"/>
              <a:gd name="connsiteY76" fmla="*/ 2729184 h 5347085"/>
              <a:gd name="connsiteX77" fmla="*/ 0 w 2425541"/>
              <a:gd name="connsiteY77" fmla="*/ 2673542 h 5347085"/>
              <a:gd name="connsiteX78" fmla="*/ 5216 w 2425541"/>
              <a:gd name="connsiteY78" fmla="*/ 2617901 h 5347085"/>
              <a:gd name="connsiteX79" fmla="*/ 19127 w 2425541"/>
              <a:gd name="connsiteY79" fmla="*/ 2563998 h 5347085"/>
              <a:gd name="connsiteX80" fmla="*/ 39992 w 2425541"/>
              <a:gd name="connsiteY80" fmla="*/ 2511834 h 5347085"/>
              <a:gd name="connsiteX81" fmla="*/ 66074 w 2425541"/>
              <a:gd name="connsiteY81" fmla="*/ 2457931 h 5347085"/>
              <a:gd name="connsiteX82" fmla="*/ 95634 w 2425541"/>
              <a:gd name="connsiteY82" fmla="*/ 2407506 h 5347085"/>
              <a:gd name="connsiteX83" fmla="*/ 126932 w 2425541"/>
              <a:gd name="connsiteY83" fmla="*/ 2355342 h 5347085"/>
              <a:gd name="connsiteX84" fmla="*/ 156492 w 2425541"/>
              <a:gd name="connsiteY84" fmla="*/ 2303178 h 5347085"/>
              <a:gd name="connsiteX85" fmla="*/ 182574 w 2425541"/>
              <a:gd name="connsiteY85" fmla="*/ 2251015 h 5347085"/>
              <a:gd name="connsiteX86" fmla="*/ 203439 w 2425541"/>
              <a:gd name="connsiteY86" fmla="*/ 2200589 h 5347085"/>
              <a:gd name="connsiteX87" fmla="*/ 217350 w 2425541"/>
              <a:gd name="connsiteY87" fmla="*/ 2146687 h 5347085"/>
              <a:gd name="connsiteX88" fmla="*/ 224305 w 2425541"/>
              <a:gd name="connsiteY88" fmla="*/ 2092784 h 5347085"/>
              <a:gd name="connsiteX89" fmla="*/ 224305 w 2425541"/>
              <a:gd name="connsiteY89" fmla="*/ 2035403 h 5347085"/>
              <a:gd name="connsiteX90" fmla="*/ 220827 w 2425541"/>
              <a:gd name="connsiteY90" fmla="*/ 1976284 h 5347085"/>
              <a:gd name="connsiteX91" fmla="*/ 213872 w 2425541"/>
              <a:gd name="connsiteY91" fmla="*/ 1917165 h 5347085"/>
              <a:gd name="connsiteX92" fmla="*/ 205178 w 2425541"/>
              <a:gd name="connsiteY92" fmla="*/ 1858046 h 5347085"/>
              <a:gd name="connsiteX93" fmla="*/ 198223 w 2425541"/>
              <a:gd name="connsiteY93" fmla="*/ 1798927 h 5347085"/>
              <a:gd name="connsiteX94" fmla="*/ 193007 w 2425541"/>
              <a:gd name="connsiteY94" fmla="*/ 1739808 h 5347085"/>
              <a:gd name="connsiteX95" fmla="*/ 194745 w 2425541"/>
              <a:gd name="connsiteY95" fmla="*/ 1684166 h 5347085"/>
              <a:gd name="connsiteX96" fmla="*/ 201701 w 2425541"/>
              <a:gd name="connsiteY96" fmla="*/ 1630263 h 5347085"/>
              <a:gd name="connsiteX97" fmla="*/ 217350 w 2425541"/>
              <a:gd name="connsiteY97" fmla="*/ 1578100 h 5347085"/>
              <a:gd name="connsiteX98" fmla="*/ 239954 w 2425541"/>
              <a:gd name="connsiteY98" fmla="*/ 1534630 h 5347085"/>
              <a:gd name="connsiteX99" fmla="*/ 269514 w 2425541"/>
              <a:gd name="connsiteY99" fmla="*/ 1492898 h 5347085"/>
              <a:gd name="connsiteX100" fmla="*/ 304290 w 2425541"/>
              <a:gd name="connsiteY100" fmla="*/ 1456384 h 5347085"/>
              <a:gd name="connsiteX101" fmla="*/ 344282 w 2425541"/>
              <a:gd name="connsiteY101" fmla="*/ 1419869 h 5347085"/>
              <a:gd name="connsiteX102" fmla="*/ 386013 w 2425541"/>
              <a:gd name="connsiteY102" fmla="*/ 1386832 h 5347085"/>
              <a:gd name="connsiteX103" fmla="*/ 429483 w 2425541"/>
              <a:gd name="connsiteY103" fmla="*/ 1353795 h 5347085"/>
              <a:gd name="connsiteX104" fmla="*/ 472953 w 2425541"/>
              <a:gd name="connsiteY104" fmla="*/ 1320757 h 5347085"/>
              <a:gd name="connsiteX105" fmla="*/ 516423 w 2425541"/>
              <a:gd name="connsiteY105" fmla="*/ 1287720 h 5347085"/>
              <a:gd name="connsiteX106" fmla="*/ 556416 w 2425541"/>
              <a:gd name="connsiteY106" fmla="*/ 1252944 h 5347085"/>
              <a:gd name="connsiteX107" fmla="*/ 591191 w 2425541"/>
              <a:gd name="connsiteY107" fmla="*/ 1212952 h 5347085"/>
              <a:gd name="connsiteX108" fmla="*/ 622490 w 2425541"/>
              <a:gd name="connsiteY108" fmla="*/ 1174698 h 5347085"/>
              <a:gd name="connsiteX109" fmla="*/ 646833 w 2425541"/>
              <a:gd name="connsiteY109" fmla="*/ 1131229 h 5347085"/>
              <a:gd name="connsiteX110" fmla="*/ 667699 w 2425541"/>
              <a:gd name="connsiteY110" fmla="*/ 1084281 h 5347085"/>
              <a:gd name="connsiteX111" fmla="*/ 685087 w 2425541"/>
              <a:gd name="connsiteY111" fmla="*/ 1033856 h 5347085"/>
              <a:gd name="connsiteX112" fmla="*/ 700736 w 2425541"/>
              <a:gd name="connsiteY112" fmla="*/ 981692 h 5347085"/>
              <a:gd name="connsiteX113" fmla="*/ 714646 w 2425541"/>
              <a:gd name="connsiteY113" fmla="*/ 929528 h 5347085"/>
              <a:gd name="connsiteX114" fmla="*/ 728556 w 2425541"/>
              <a:gd name="connsiteY114" fmla="*/ 875625 h 5347085"/>
              <a:gd name="connsiteX115" fmla="*/ 744206 w 2425541"/>
              <a:gd name="connsiteY115" fmla="*/ 825200 h 5347085"/>
              <a:gd name="connsiteX116" fmla="*/ 761594 w 2425541"/>
              <a:gd name="connsiteY116" fmla="*/ 774775 h 5347085"/>
              <a:gd name="connsiteX117" fmla="*/ 782459 w 2425541"/>
              <a:gd name="connsiteY117" fmla="*/ 727827 h 5347085"/>
              <a:gd name="connsiteX118" fmla="*/ 808541 w 2425541"/>
              <a:gd name="connsiteY118" fmla="*/ 686096 h 5347085"/>
              <a:gd name="connsiteX119" fmla="*/ 839840 w 2425541"/>
              <a:gd name="connsiteY119" fmla="*/ 647843 h 5347085"/>
              <a:gd name="connsiteX120" fmla="*/ 878093 w 2425541"/>
              <a:gd name="connsiteY120" fmla="*/ 616544 h 5347085"/>
              <a:gd name="connsiteX121" fmla="*/ 919824 w 2425541"/>
              <a:gd name="connsiteY121" fmla="*/ 590462 h 5347085"/>
              <a:gd name="connsiteX122" fmla="*/ 966772 w 2425541"/>
              <a:gd name="connsiteY122" fmla="*/ 569597 h 5347085"/>
              <a:gd name="connsiteX123" fmla="*/ 1017197 w 2425541"/>
              <a:gd name="connsiteY123" fmla="*/ 552209 h 5347085"/>
              <a:gd name="connsiteX124" fmla="*/ 1067622 w 2425541"/>
              <a:gd name="connsiteY124" fmla="*/ 536560 h 5347085"/>
              <a:gd name="connsiteX125" fmla="*/ 1121525 w 2425541"/>
              <a:gd name="connsiteY125" fmla="*/ 522649 h 5347085"/>
              <a:gd name="connsiteX126" fmla="*/ 1173689 w 2425541"/>
              <a:gd name="connsiteY126" fmla="*/ 508739 h 5347085"/>
              <a:gd name="connsiteX127" fmla="*/ 1225853 w 2425541"/>
              <a:gd name="connsiteY127" fmla="*/ 493090 h 5347085"/>
              <a:gd name="connsiteX128" fmla="*/ 1276278 w 2425541"/>
              <a:gd name="connsiteY128" fmla="*/ 475702 h 5347085"/>
              <a:gd name="connsiteX129" fmla="*/ 1323226 w 2425541"/>
              <a:gd name="connsiteY129" fmla="*/ 454836 h 5347085"/>
              <a:gd name="connsiteX130" fmla="*/ 1366696 w 2425541"/>
              <a:gd name="connsiteY130" fmla="*/ 430493 h 5347085"/>
              <a:gd name="connsiteX131" fmla="*/ 1404949 w 2425541"/>
              <a:gd name="connsiteY131" fmla="*/ 399195 h 5347085"/>
              <a:gd name="connsiteX132" fmla="*/ 1444942 w 2425541"/>
              <a:gd name="connsiteY132" fmla="*/ 364419 h 5347085"/>
              <a:gd name="connsiteX133" fmla="*/ 1479717 w 2425541"/>
              <a:gd name="connsiteY133" fmla="*/ 324426 h 5347085"/>
              <a:gd name="connsiteX134" fmla="*/ 1512755 w 2425541"/>
              <a:gd name="connsiteY134" fmla="*/ 282695 h 5347085"/>
              <a:gd name="connsiteX135" fmla="*/ 1545792 w 2425541"/>
              <a:gd name="connsiteY135" fmla="*/ 239225 h 5347085"/>
              <a:gd name="connsiteX136" fmla="*/ 1578829 w 2425541"/>
              <a:gd name="connsiteY136" fmla="*/ 195755 h 5347085"/>
              <a:gd name="connsiteX137" fmla="*/ 1611866 w 2425541"/>
              <a:gd name="connsiteY137" fmla="*/ 154024 h 5347085"/>
              <a:gd name="connsiteX138" fmla="*/ 1648381 w 2425541"/>
              <a:gd name="connsiteY138" fmla="*/ 114032 h 5347085"/>
              <a:gd name="connsiteX139" fmla="*/ 1684896 w 2425541"/>
              <a:gd name="connsiteY139" fmla="*/ 79256 h 5347085"/>
              <a:gd name="connsiteX140" fmla="*/ 1726627 w 2425541"/>
              <a:gd name="connsiteY140" fmla="*/ 49696 h 5347085"/>
              <a:gd name="connsiteX141" fmla="*/ 1770097 w 2425541"/>
              <a:gd name="connsiteY141" fmla="*/ 27092 h 5347085"/>
              <a:gd name="connsiteX142" fmla="*/ 1822261 w 2425541"/>
              <a:gd name="connsiteY142" fmla="*/ 11443 h 5347085"/>
              <a:gd name="connsiteX143" fmla="*/ 1876163 w 2425541"/>
              <a:gd name="connsiteY143" fmla="*/ 4487 h 5347085"/>
              <a:gd name="connsiteX144" fmla="*/ 1931805 w 2425541"/>
              <a:gd name="connsiteY144" fmla="*/ 2749 h 5347085"/>
              <a:gd name="connsiteX145" fmla="*/ 1990924 w 2425541"/>
              <a:gd name="connsiteY145" fmla="*/ 7965 h 5347085"/>
              <a:gd name="connsiteX146" fmla="*/ 2050043 w 2425541"/>
              <a:gd name="connsiteY146" fmla="*/ 14920 h 5347085"/>
              <a:gd name="connsiteX147" fmla="*/ 2109162 w 2425541"/>
              <a:gd name="connsiteY147" fmla="*/ 23614 h 5347085"/>
              <a:gd name="connsiteX148" fmla="*/ 2168282 w 2425541"/>
              <a:gd name="connsiteY148" fmla="*/ 30569 h 5347085"/>
              <a:gd name="connsiteX149" fmla="*/ 2227401 w 2425541"/>
              <a:gd name="connsiteY149" fmla="*/ 34047 h 5347085"/>
              <a:gd name="connsiteX150" fmla="*/ 2284781 w 2425541"/>
              <a:gd name="connsiteY150" fmla="*/ 34047 h 5347085"/>
              <a:gd name="connsiteX151" fmla="*/ 2338684 w 2425541"/>
              <a:gd name="connsiteY151" fmla="*/ 27092 h 5347085"/>
              <a:gd name="connsiteX152" fmla="*/ 2392586 w 2425541"/>
              <a:gd name="connsiteY152" fmla="*/ 13181 h 53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425541" h="5347085">
                <a:moveTo>
                  <a:pt x="2425541" y="0"/>
                </a:moveTo>
                <a:lnTo>
                  <a:pt x="2425541" y="5347085"/>
                </a:lnTo>
                <a:lnTo>
                  <a:pt x="2392586" y="5333903"/>
                </a:lnTo>
                <a:lnTo>
                  <a:pt x="2338684" y="5319993"/>
                </a:lnTo>
                <a:lnTo>
                  <a:pt x="2284781" y="5313037"/>
                </a:lnTo>
                <a:lnTo>
                  <a:pt x="2227401" y="5313037"/>
                </a:lnTo>
                <a:lnTo>
                  <a:pt x="2168282" y="5316515"/>
                </a:lnTo>
                <a:lnTo>
                  <a:pt x="2109162" y="5323470"/>
                </a:lnTo>
                <a:lnTo>
                  <a:pt x="2050043" y="5332164"/>
                </a:lnTo>
                <a:lnTo>
                  <a:pt x="1990924" y="5339119"/>
                </a:lnTo>
                <a:lnTo>
                  <a:pt x="1931805" y="5344336"/>
                </a:lnTo>
                <a:lnTo>
                  <a:pt x="1876163" y="5342597"/>
                </a:lnTo>
                <a:lnTo>
                  <a:pt x="1822261" y="5335642"/>
                </a:lnTo>
                <a:lnTo>
                  <a:pt x="1770097" y="5319993"/>
                </a:lnTo>
                <a:lnTo>
                  <a:pt x="1726627" y="5297388"/>
                </a:lnTo>
                <a:lnTo>
                  <a:pt x="1684896" y="5267829"/>
                </a:lnTo>
                <a:lnTo>
                  <a:pt x="1648381" y="5233053"/>
                </a:lnTo>
                <a:lnTo>
                  <a:pt x="1611866" y="5193060"/>
                </a:lnTo>
                <a:lnTo>
                  <a:pt x="1578829" y="5151329"/>
                </a:lnTo>
                <a:lnTo>
                  <a:pt x="1545792" y="5107859"/>
                </a:lnTo>
                <a:lnTo>
                  <a:pt x="1512755" y="5064389"/>
                </a:lnTo>
                <a:lnTo>
                  <a:pt x="1479717" y="5022658"/>
                </a:lnTo>
                <a:lnTo>
                  <a:pt x="1444942" y="4982666"/>
                </a:lnTo>
                <a:lnTo>
                  <a:pt x="1404949" y="4947890"/>
                </a:lnTo>
                <a:lnTo>
                  <a:pt x="1366696" y="4916591"/>
                </a:lnTo>
                <a:lnTo>
                  <a:pt x="1323226" y="4892248"/>
                </a:lnTo>
                <a:lnTo>
                  <a:pt x="1276278" y="4871383"/>
                </a:lnTo>
                <a:lnTo>
                  <a:pt x="1225853" y="4853995"/>
                </a:lnTo>
                <a:lnTo>
                  <a:pt x="1173689" y="4838346"/>
                </a:lnTo>
                <a:lnTo>
                  <a:pt x="1121525" y="4824435"/>
                </a:lnTo>
                <a:lnTo>
                  <a:pt x="1067622" y="4810525"/>
                </a:lnTo>
                <a:lnTo>
                  <a:pt x="1017197" y="4794876"/>
                </a:lnTo>
                <a:lnTo>
                  <a:pt x="966772" y="4777488"/>
                </a:lnTo>
                <a:lnTo>
                  <a:pt x="919824" y="4756622"/>
                </a:lnTo>
                <a:lnTo>
                  <a:pt x="878093" y="4730540"/>
                </a:lnTo>
                <a:lnTo>
                  <a:pt x="839840" y="4699242"/>
                </a:lnTo>
                <a:lnTo>
                  <a:pt x="808541" y="4660988"/>
                </a:lnTo>
                <a:lnTo>
                  <a:pt x="782459" y="4619257"/>
                </a:lnTo>
                <a:lnTo>
                  <a:pt x="761594" y="4572309"/>
                </a:lnTo>
                <a:lnTo>
                  <a:pt x="744206" y="4521884"/>
                </a:lnTo>
                <a:lnTo>
                  <a:pt x="728556" y="4471459"/>
                </a:lnTo>
                <a:lnTo>
                  <a:pt x="714646" y="4417556"/>
                </a:lnTo>
                <a:lnTo>
                  <a:pt x="700736" y="4365393"/>
                </a:lnTo>
                <a:lnTo>
                  <a:pt x="685087" y="4313229"/>
                </a:lnTo>
                <a:lnTo>
                  <a:pt x="667699" y="4262803"/>
                </a:lnTo>
                <a:lnTo>
                  <a:pt x="646833" y="4215856"/>
                </a:lnTo>
                <a:lnTo>
                  <a:pt x="622490" y="4172386"/>
                </a:lnTo>
                <a:lnTo>
                  <a:pt x="591191" y="4134132"/>
                </a:lnTo>
                <a:lnTo>
                  <a:pt x="556416" y="4094140"/>
                </a:lnTo>
                <a:lnTo>
                  <a:pt x="516423" y="4059364"/>
                </a:lnTo>
                <a:lnTo>
                  <a:pt x="472953" y="4026327"/>
                </a:lnTo>
                <a:lnTo>
                  <a:pt x="429483" y="3993290"/>
                </a:lnTo>
                <a:lnTo>
                  <a:pt x="386013" y="3960253"/>
                </a:lnTo>
                <a:lnTo>
                  <a:pt x="344282" y="3927215"/>
                </a:lnTo>
                <a:lnTo>
                  <a:pt x="304290" y="3890701"/>
                </a:lnTo>
                <a:lnTo>
                  <a:pt x="269514" y="3854186"/>
                </a:lnTo>
                <a:lnTo>
                  <a:pt x="239954" y="3812455"/>
                </a:lnTo>
                <a:lnTo>
                  <a:pt x="217350" y="3768985"/>
                </a:lnTo>
                <a:lnTo>
                  <a:pt x="201701" y="3716821"/>
                </a:lnTo>
                <a:lnTo>
                  <a:pt x="194745" y="3662918"/>
                </a:lnTo>
                <a:lnTo>
                  <a:pt x="193007" y="3607277"/>
                </a:lnTo>
                <a:lnTo>
                  <a:pt x="198223" y="3548157"/>
                </a:lnTo>
                <a:lnTo>
                  <a:pt x="205178" y="3489038"/>
                </a:lnTo>
                <a:lnTo>
                  <a:pt x="213872" y="3429919"/>
                </a:lnTo>
                <a:lnTo>
                  <a:pt x="220827" y="3370800"/>
                </a:lnTo>
                <a:lnTo>
                  <a:pt x="224305" y="3311681"/>
                </a:lnTo>
                <a:lnTo>
                  <a:pt x="224305" y="3254301"/>
                </a:lnTo>
                <a:lnTo>
                  <a:pt x="217350" y="3200398"/>
                </a:lnTo>
                <a:lnTo>
                  <a:pt x="203439" y="3146495"/>
                </a:lnTo>
                <a:lnTo>
                  <a:pt x="182574" y="3096070"/>
                </a:lnTo>
                <a:lnTo>
                  <a:pt x="156492" y="3043906"/>
                </a:lnTo>
                <a:lnTo>
                  <a:pt x="126932" y="2991742"/>
                </a:lnTo>
                <a:lnTo>
                  <a:pt x="95634" y="2939578"/>
                </a:lnTo>
                <a:lnTo>
                  <a:pt x="66074" y="2889153"/>
                </a:lnTo>
                <a:lnTo>
                  <a:pt x="39992" y="2835250"/>
                </a:lnTo>
                <a:lnTo>
                  <a:pt x="19127" y="2783086"/>
                </a:lnTo>
                <a:lnTo>
                  <a:pt x="5216" y="2729184"/>
                </a:lnTo>
                <a:lnTo>
                  <a:pt x="0" y="2673542"/>
                </a:lnTo>
                <a:lnTo>
                  <a:pt x="5216" y="2617901"/>
                </a:lnTo>
                <a:lnTo>
                  <a:pt x="19127" y="2563998"/>
                </a:lnTo>
                <a:lnTo>
                  <a:pt x="39992" y="2511834"/>
                </a:lnTo>
                <a:lnTo>
                  <a:pt x="66074" y="2457931"/>
                </a:lnTo>
                <a:lnTo>
                  <a:pt x="95634" y="2407506"/>
                </a:lnTo>
                <a:lnTo>
                  <a:pt x="126932" y="2355342"/>
                </a:lnTo>
                <a:lnTo>
                  <a:pt x="156492" y="2303178"/>
                </a:lnTo>
                <a:lnTo>
                  <a:pt x="182574" y="2251015"/>
                </a:lnTo>
                <a:lnTo>
                  <a:pt x="203439" y="2200589"/>
                </a:lnTo>
                <a:lnTo>
                  <a:pt x="217350" y="2146687"/>
                </a:lnTo>
                <a:lnTo>
                  <a:pt x="224305" y="2092784"/>
                </a:lnTo>
                <a:lnTo>
                  <a:pt x="224305" y="2035403"/>
                </a:lnTo>
                <a:lnTo>
                  <a:pt x="220827" y="1976284"/>
                </a:lnTo>
                <a:lnTo>
                  <a:pt x="213872" y="1917165"/>
                </a:lnTo>
                <a:lnTo>
                  <a:pt x="205178" y="1858046"/>
                </a:lnTo>
                <a:lnTo>
                  <a:pt x="198223" y="1798927"/>
                </a:lnTo>
                <a:lnTo>
                  <a:pt x="193007" y="1739808"/>
                </a:lnTo>
                <a:lnTo>
                  <a:pt x="194745" y="1684166"/>
                </a:lnTo>
                <a:lnTo>
                  <a:pt x="201701" y="1630263"/>
                </a:lnTo>
                <a:lnTo>
                  <a:pt x="217350" y="1578100"/>
                </a:lnTo>
                <a:lnTo>
                  <a:pt x="239954" y="1534630"/>
                </a:lnTo>
                <a:lnTo>
                  <a:pt x="269514" y="1492898"/>
                </a:lnTo>
                <a:lnTo>
                  <a:pt x="304290" y="1456384"/>
                </a:lnTo>
                <a:lnTo>
                  <a:pt x="344282" y="1419869"/>
                </a:lnTo>
                <a:lnTo>
                  <a:pt x="386013" y="1386832"/>
                </a:lnTo>
                <a:lnTo>
                  <a:pt x="429483" y="1353795"/>
                </a:lnTo>
                <a:lnTo>
                  <a:pt x="472953" y="1320757"/>
                </a:lnTo>
                <a:lnTo>
                  <a:pt x="516423" y="1287720"/>
                </a:lnTo>
                <a:lnTo>
                  <a:pt x="556416" y="1252944"/>
                </a:lnTo>
                <a:lnTo>
                  <a:pt x="591191" y="1212952"/>
                </a:lnTo>
                <a:lnTo>
                  <a:pt x="622490" y="1174698"/>
                </a:lnTo>
                <a:lnTo>
                  <a:pt x="646833" y="1131229"/>
                </a:lnTo>
                <a:lnTo>
                  <a:pt x="667699" y="1084281"/>
                </a:lnTo>
                <a:lnTo>
                  <a:pt x="685087" y="1033856"/>
                </a:lnTo>
                <a:lnTo>
                  <a:pt x="700736" y="981692"/>
                </a:lnTo>
                <a:lnTo>
                  <a:pt x="714646" y="929528"/>
                </a:lnTo>
                <a:lnTo>
                  <a:pt x="728556" y="875625"/>
                </a:lnTo>
                <a:lnTo>
                  <a:pt x="744206" y="825200"/>
                </a:lnTo>
                <a:lnTo>
                  <a:pt x="761594" y="774775"/>
                </a:lnTo>
                <a:lnTo>
                  <a:pt x="782459" y="727827"/>
                </a:lnTo>
                <a:lnTo>
                  <a:pt x="808541" y="686096"/>
                </a:lnTo>
                <a:lnTo>
                  <a:pt x="839840" y="647843"/>
                </a:lnTo>
                <a:lnTo>
                  <a:pt x="878093" y="616544"/>
                </a:lnTo>
                <a:lnTo>
                  <a:pt x="919824" y="590462"/>
                </a:lnTo>
                <a:lnTo>
                  <a:pt x="966772" y="569597"/>
                </a:lnTo>
                <a:lnTo>
                  <a:pt x="1017197" y="552209"/>
                </a:lnTo>
                <a:lnTo>
                  <a:pt x="1067622" y="536560"/>
                </a:lnTo>
                <a:lnTo>
                  <a:pt x="1121525" y="522649"/>
                </a:lnTo>
                <a:lnTo>
                  <a:pt x="1173689" y="508739"/>
                </a:lnTo>
                <a:lnTo>
                  <a:pt x="1225853" y="493090"/>
                </a:lnTo>
                <a:lnTo>
                  <a:pt x="1276278" y="475702"/>
                </a:lnTo>
                <a:lnTo>
                  <a:pt x="1323226" y="454836"/>
                </a:lnTo>
                <a:lnTo>
                  <a:pt x="1366696" y="430493"/>
                </a:lnTo>
                <a:lnTo>
                  <a:pt x="1404949" y="399195"/>
                </a:lnTo>
                <a:lnTo>
                  <a:pt x="1444942" y="364419"/>
                </a:lnTo>
                <a:lnTo>
                  <a:pt x="1479717" y="324426"/>
                </a:lnTo>
                <a:lnTo>
                  <a:pt x="1512755" y="282695"/>
                </a:lnTo>
                <a:lnTo>
                  <a:pt x="1545792" y="239225"/>
                </a:lnTo>
                <a:lnTo>
                  <a:pt x="1578829" y="195755"/>
                </a:lnTo>
                <a:lnTo>
                  <a:pt x="1611866" y="154024"/>
                </a:lnTo>
                <a:lnTo>
                  <a:pt x="1648381" y="114032"/>
                </a:lnTo>
                <a:lnTo>
                  <a:pt x="1684896" y="79256"/>
                </a:lnTo>
                <a:lnTo>
                  <a:pt x="1726627" y="49696"/>
                </a:lnTo>
                <a:lnTo>
                  <a:pt x="1770097" y="27092"/>
                </a:lnTo>
                <a:lnTo>
                  <a:pt x="1822261" y="11443"/>
                </a:lnTo>
                <a:lnTo>
                  <a:pt x="1876163" y="4487"/>
                </a:lnTo>
                <a:lnTo>
                  <a:pt x="1931805" y="2749"/>
                </a:lnTo>
                <a:lnTo>
                  <a:pt x="1990924" y="7965"/>
                </a:lnTo>
                <a:lnTo>
                  <a:pt x="2050043" y="14920"/>
                </a:lnTo>
                <a:lnTo>
                  <a:pt x="2109162" y="23614"/>
                </a:lnTo>
                <a:lnTo>
                  <a:pt x="2168282" y="30569"/>
                </a:lnTo>
                <a:lnTo>
                  <a:pt x="2227401" y="34047"/>
                </a:lnTo>
                <a:lnTo>
                  <a:pt x="2284781" y="34047"/>
                </a:lnTo>
                <a:lnTo>
                  <a:pt x="2338684" y="27092"/>
                </a:lnTo>
                <a:lnTo>
                  <a:pt x="2392586" y="13181"/>
                </a:lnTo>
                <a:close/>
              </a:path>
            </a:pathLst>
          </a:custGeom>
          <a:solidFill>
            <a:srgbClr val="FFFFFF">
              <a:alpha val="20000"/>
            </a:srgbClr>
          </a:solidFill>
          <a:ln w="0">
            <a:noFill/>
            <a:prstDash val="solid"/>
            <a:round/>
            <a:headEnd/>
            <a:tailEnd/>
          </a:ln>
        </p:spPr>
      </p:sp>
      <p:sp>
        <p:nvSpPr>
          <p:cNvPr id="3" name="Marcador de contenido 2">
            <a:extLst>
              <a:ext uri="{FF2B5EF4-FFF2-40B4-BE49-F238E27FC236}">
                <a16:creationId xmlns:a16="http://schemas.microsoft.com/office/drawing/2014/main" id="{F07509C8-87D1-1247-BE58-E8BF4B60281D}"/>
              </a:ext>
            </a:extLst>
          </p:cNvPr>
          <p:cNvSpPr>
            <a:spLocks noGrp="1"/>
          </p:cNvSpPr>
          <p:nvPr>
            <p:ph idx="1"/>
          </p:nvPr>
        </p:nvSpPr>
        <p:spPr>
          <a:xfrm>
            <a:off x="495562" y="423954"/>
            <a:ext cx="9608581" cy="5691707"/>
          </a:xfrm>
        </p:spPr>
        <p:txBody>
          <a:bodyPr vert="horz" lIns="91440" tIns="45720" rIns="91440" bIns="45720" rtlCol="0" anchor="t">
            <a:noAutofit/>
          </a:bodyPr>
          <a:lstStyle/>
          <a:p>
            <a:pPr marL="0" indent="0">
              <a:buNone/>
            </a:pPr>
            <a:br>
              <a:rPr lang="es-ES" sz="1800">
                <a:solidFill>
                  <a:schemeClr val="tx1">
                    <a:alpha val="60000"/>
                  </a:schemeClr>
                </a:solidFill>
              </a:rPr>
            </a:br>
            <a:r>
              <a:rPr lang="es-ES" sz="1800">
                <a:solidFill>
                  <a:schemeClr val="tx1">
                    <a:alpha val="60000"/>
                  </a:schemeClr>
                </a:solidFill>
              </a:rPr>
              <a:t>La cadena de cines </a:t>
            </a:r>
            <a:r>
              <a:rPr lang="es-ES" sz="1800" err="1">
                <a:solidFill>
                  <a:schemeClr val="tx1">
                    <a:alpha val="60000"/>
                  </a:schemeClr>
                </a:solidFill>
              </a:rPr>
              <a:t>Nico&amp;Max</a:t>
            </a:r>
            <a:r>
              <a:rPr lang="es-ES" sz="1800">
                <a:solidFill>
                  <a:schemeClr val="tx1">
                    <a:alpha val="60000"/>
                  </a:schemeClr>
                </a:solidFill>
              </a:rPr>
              <a:t> ha decidido informatizar sus instalaciones creando una base de datos para guardar la información de los cines de los que dispone. </a:t>
            </a:r>
            <a:endParaRPr lang="en-US">
              <a:solidFill>
                <a:schemeClr val="tx1">
                  <a:alpha val="60000"/>
                </a:schemeClr>
              </a:solidFill>
            </a:endParaRPr>
          </a:p>
          <a:p>
            <a:pPr marL="0" indent="0">
              <a:buNone/>
            </a:pPr>
            <a:r>
              <a:rPr lang="es-ES" sz="1800">
                <a:solidFill>
                  <a:schemeClr val="tx1">
                    <a:alpha val="60000"/>
                  </a:schemeClr>
                </a:solidFill>
              </a:rPr>
              <a:t>En primer lugar, se desea conocer el distrito en el que se encuentra el cine (la compañía ha decidido que por cada distrito hay solamente un cine). Se quiere guardar la información del código postal y el nombre de cada distrito. </a:t>
            </a:r>
            <a:r>
              <a:rPr lang="es-ES" sz="1800">
                <a:solidFill>
                  <a:schemeClr val="tx1">
                    <a:alpha val="60000"/>
                  </a:schemeClr>
                </a:solidFill>
                <a:ea typeface="+mn-lt"/>
                <a:cs typeface="+mn-lt"/>
              </a:rPr>
              <a:t>Cada cine tiene su propio nombre y un cierto número de salas además del código que lo identifica</a:t>
            </a:r>
            <a:endParaRPr lang="es-ES">
              <a:solidFill>
                <a:schemeClr val="tx1">
                  <a:alpha val="60000"/>
                </a:schemeClr>
              </a:solidFill>
            </a:endParaRPr>
          </a:p>
          <a:p>
            <a:pPr marL="0" indent="0">
              <a:buNone/>
            </a:pPr>
            <a:r>
              <a:rPr lang="es-ES" sz="1800">
                <a:solidFill>
                  <a:schemeClr val="tx1">
                    <a:alpha val="60000"/>
                  </a:schemeClr>
                </a:solidFill>
              </a:rPr>
              <a:t>Para acceder a cada cine cada espectador necesitará comprar una entrada.  La entrada tiene un id para poder identificarla, un precio y la fecha correspondiente , además se especifica el número y fila de la butaca (que están relacionados internamente con la sala).</a:t>
            </a:r>
            <a:endParaRPr lang="es-ES">
              <a:solidFill>
                <a:schemeClr val="tx1">
                  <a:alpha val="60000"/>
                </a:schemeClr>
              </a:solidFill>
            </a:endParaRPr>
          </a:p>
          <a:p>
            <a:pPr marL="0" indent="0">
              <a:buNone/>
            </a:pPr>
            <a:r>
              <a:rPr lang="es-ES" sz="1800">
                <a:solidFill>
                  <a:schemeClr val="tx1">
                    <a:alpha val="60000"/>
                  </a:schemeClr>
                </a:solidFill>
              </a:rPr>
              <a:t>Cada sala tiene un ID, el total de butacas que contiene, la posibilidad que la sala sea 3d y el id del cine donde se encuentra. </a:t>
            </a:r>
            <a:endParaRPr lang="es-ES">
              <a:solidFill>
                <a:schemeClr val="tx1">
                  <a:alpha val="60000"/>
                </a:schemeClr>
              </a:solidFill>
            </a:endParaRPr>
          </a:p>
          <a:p>
            <a:pPr marL="0" indent="0">
              <a:buNone/>
            </a:pPr>
            <a:r>
              <a:rPr lang="es-ES" sz="1800">
                <a:solidFill>
                  <a:schemeClr val="tx1">
                    <a:alpha val="60000"/>
                  </a:schemeClr>
                </a:solidFill>
              </a:rPr>
              <a:t>A un espectador se le identifica por su id, que se le asigna por orden de llegada. (Con el respectivo id de su entrada). </a:t>
            </a:r>
            <a:endParaRPr lang="es-ES">
              <a:solidFill>
                <a:schemeClr val="tx1">
                  <a:alpha val="60000"/>
                </a:schemeClr>
              </a:solidFill>
            </a:endParaRPr>
          </a:p>
          <a:p>
            <a:pPr marL="0" indent="0">
              <a:buNone/>
            </a:pPr>
            <a:r>
              <a:rPr lang="es-ES" sz="1800">
                <a:solidFill>
                  <a:schemeClr val="tx1">
                    <a:alpha val="60000"/>
                  </a:schemeClr>
                </a:solidFill>
              </a:rPr>
              <a:t>Cada butaca tiene un número, una fila y el ID de sala en la que se encuentra cada una. Cada película dispone de un código, título, duración, hora de entrada y hora de salida.</a:t>
            </a:r>
            <a:endParaRPr lang="es-ES" sz="1800">
              <a:solidFill>
                <a:schemeClr val="tx1">
                  <a:alpha val="60000"/>
                </a:schemeClr>
              </a:solidFill>
              <a:cs typeface="Calibri"/>
            </a:endParaRPr>
          </a:p>
        </p:txBody>
      </p:sp>
    </p:spTree>
    <p:extLst>
      <p:ext uri="{BB962C8B-B14F-4D97-AF65-F5344CB8AC3E}">
        <p14:creationId xmlns:p14="http://schemas.microsoft.com/office/powerpoint/2010/main" val="1611063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FB57C4A-FBBA-40BA-84C9-E228B8FDF382}"/>
              </a:ext>
            </a:extLst>
          </p:cNvPr>
          <p:cNvCxnSpPr/>
          <p:nvPr/>
        </p:nvCxnSpPr>
        <p:spPr>
          <a:xfrm>
            <a:off x="189470" y="551935"/>
            <a:ext cx="11714206" cy="0"/>
          </a:xfrm>
          <a:prstGeom prst="line">
            <a:avLst/>
          </a:prstGeom>
          <a:ln w="1905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5C12392-36EA-4E55-96C9-9F189601F35A}"/>
              </a:ext>
            </a:extLst>
          </p:cNvPr>
          <p:cNvSpPr txBox="1"/>
          <p:nvPr/>
        </p:nvSpPr>
        <p:spPr>
          <a:xfrm>
            <a:off x="189469" y="71671"/>
            <a:ext cx="3517557" cy="400110"/>
          </a:xfrm>
          <a:prstGeom prst="rect">
            <a:avLst/>
          </a:prstGeom>
          <a:noFill/>
        </p:spPr>
        <p:txBody>
          <a:bodyPr wrap="square" lIns="91440" tIns="45720" rIns="91440" bIns="45720" rtlCol="0" anchor="t">
            <a:spAutoFit/>
          </a:bodyPr>
          <a:lstStyle/>
          <a:p>
            <a:r>
              <a:rPr lang="es-ES" sz="2000"/>
              <a:t> Diagrama Entidad</a:t>
            </a:r>
            <a:endParaRPr lang="en-GB" sz="2000"/>
          </a:p>
        </p:txBody>
      </p:sp>
      <p:grpSp>
        <p:nvGrpSpPr>
          <p:cNvPr id="15" name="Group 14">
            <a:extLst>
              <a:ext uri="{FF2B5EF4-FFF2-40B4-BE49-F238E27FC236}">
                <a16:creationId xmlns:a16="http://schemas.microsoft.com/office/drawing/2014/main" id="{5389578E-8B77-4E3F-A38C-EA7E2D3D6650}"/>
              </a:ext>
            </a:extLst>
          </p:cNvPr>
          <p:cNvGrpSpPr/>
          <p:nvPr/>
        </p:nvGrpSpPr>
        <p:grpSpPr>
          <a:xfrm>
            <a:off x="1302009" y="4211388"/>
            <a:ext cx="9363856" cy="666219"/>
            <a:chOff x="1098198" y="5869904"/>
            <a:chExt cx="9350265" cy="842154"/>
          </a:xfrm>
        </p:grpSpPr>
        <p:sp>
          <p:nvSpPr>
            <p:cNvPr id="128" name="Rectangle 127">
              <a:extLst>
                <a:ext uri="{FF2B5EF4-FFF2-40B4-BE49-F238E27FC236}">
                  <a16:creationId xmlns:a16="http://schemas.microsoft.com/office/drawing/2014/main" id="{75568B37-EAFF-41E7-BEB1-A1CEA281F305}"/>
                </a:ext>
              </a:extLst>
            </p:cNvPr>
            <p:cNvSpPr/>
            <p:nvPr/>
          </p:nvSpPr>
          <p:spPr>
            <a:xfrm>
              <a:off x="8506383" y="5959332"/>
              <a:ext cx="1942080" cy="5963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película</a:t>
              </a:r>
              <a:endParaRPr lang="en-GB">
                <a:solidFill>
                  <a:schemeClr val="tx1"/>
                </a:solidFill>
              </a:endParaRPr>
            </a:p>
          </p:txBody>
        </p:sp>
        <p:sp>
          <p:nvSpPr>
            <p:cNvPr id="129" name="Rectangle 128">
              <a:extLst>
                <a:ext uri="{FF2B5EF4-FFF2-40B4-BE49-F238E27FC236}">
                  <a16:creationId xmlns:a16="http://schemas.microsoft.com/office/drawing/2014/main" id="{7E90225D-E322-41F0-9471-0A1D7D07A460}"/>
                </a:ext>
              </a:extLst>
            </p:cNvPr>
            <p:cNvSpPr/>
            <p:nvPr/>
          </p:nvSpPr>
          <p:spPr>
            <a:xfrm>
              <a:off x="1098198" y="5954521"/>
              <a:ext cx="1942080" cy="5963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sala</a:t>
              </a:r>
              <a:endParaRPr lang="en-GB">
                <a:solidFill>
                  <a:schemeClr val="tx1"/>
                </a:solidFill>
              </a:endParaRPr>
            </a:p>
          </p:txBody>
        </p:sp>
        <p:cxnSp>
          <p:nvCxnSpPr>
            <p:cNvPr id="130" name="Straight Connector 129">
              <a:extLst>
                <a:ext uri="{FF2B5EF4-FFF2-40B4-BE49-F238E27FC236}">
                  <a16:creationId xmlns:a16="http://schemas.microsoft.com/office/drawing/2014/main" id="{8136A119-C121-41EF-AE90-0C4DD323709E}"/>
                </a:ext>
              </a:extLst>
            </p:cNvPr>
            <p:cNvCxnSpPr>
              <a:cxnSpLocks/>
              <a:stCxn id="134" idx="1"/>
              <a:endCxn id="129" idx="3"/>
            </p:cNvCxnSpPr>
            <p:nvPr/>
          </p:nvCxnSpPr>
          <p:spPr>
            <a:xfrm flipH="1" flipV="1">
              <a:off x="3040278" y="6252707"/>
              <a:ext cx="1523484" cy="4811"/>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31" name="TextBox 130">
              <a:extLst>
                <a:ext uri="{FF2B5EF4-FFF2-40B4-BE49-F238E27FC236}">
                  <a16:creationId xmlns:a16="http://schemas.microsoft.com/office/drawing/2014/main" id="{92CDFA8E-1CB9-4A00-A5C2-3AD04877A8E5}"/>
                </a:ext>
              </a:extLst>
            </p:cNvPr>
            <p:cNvSpPr txBox="1"/>
            <p:nvPr/>
          </p:nvSpPr>
          <p:spPr>
            <a:xfrm>
              <a:off x="3215872" y="5911519"/>
              <a:ext cx="827346" cy="466865"/>
            </a:xfrm>
            <a:prstGeom prst="rect">
              <a:avLst/>
            </a:prstGeom>
            <a:noFill/>
          </p:spPr>
          <p:txBody>
            <a:bodyPr wrap="square" rtlCol="0">
              <a:spAutoFit/>
            </a:bodyPr>
            <a:lstStyle/>
            <a:p>
              <a:r>
                <a:rPr lang="es-ES">
                  <a:solidFill>
                    <a:srgbClr val="ED7D31"/>
                  </a:solidFill>
                </a:rPr>
                <a:t>(N,M)</a:t>
              </a:r>
              <a:endParaRPr lang="en-GB">
                <a:solidFill>
                  <a:srgbClr val="ED7D31"/>
                </a:solidFill>
              </a:endParaRPr>
            </a:p>
          </p:txBody>
        </p:sp>
        <p:sp>
          <p:nvSpPr>
            <p:cNvPr id="132" name="TextBox 131">
              <a:extLst>
                <a:ext uri="{FF2B5EF4-FFF2-40B4-BE49-F238E27FC236}">
                  <a16:creationId xmlns:a16="http://schemas.microsoft.com/office/drawing/2014/main" id="{D6225B55-5A7C-4F91-B26D-E498FB4F21EA}"/>
                </a:ext>
              </a:extLst>
            </p:cNvPr>
            <p:cNvSpPr txBox="1"/>
            <p:nvPr/>
          </p:nvSpPr>
          <p:spPr>
            <a:xfrm>
              <a:off x="7857973" y="5895044"/>
              <a:ext cx="827346" cy="817014"/>
            </a:xfrm>
            <a:prstGeom prst="rect">
              <a:avLst/>
            </a:prstGeom>
            <a:noFill/>
          </p:spPr>
          <p:txBody>
            <a:bodyPr wrap="square" rtlCol="0">
              <a:spAutoFit/>
            </a:bodyPr>
            <a:lstStyle/>
            <a:p>
              <a:r>
                <a:rPr lang="es-ES">
                  <a:solidFill>
                    <a:srgbClr val="ED7D31"/>
                  </a:solidFill>
                </a:rPr>
                <a:t>(N,M)</a:t>
              </a:r>
              <a:endParaRPr lang="en-GB">
                <a:solidFill>
                  <a:srgbClr val="ED7D31"/>
                </a:solidFill>
              </a:endParaRPr>
            </a:p>
            <a:p>
              <a:endParaRPr lang="en-GB">
                <a:solidFill>
                  <a:srgbClr val="ED7D31"/>
                </a:solidFill>
              </a:endParaRPr>
            </a:p>
          </p:txBody>
        </p:sp>
        <p:cxnSp>
          <p:nvCxnSpPr>
            <p:cNvPr id="133" name="Straight Connector 132">
              <a:extLst>
                <a:ext uri="{FF2B5EF4-FFF2-40B4-BE49-F238E27FC236}">
                  <a16:creationId xmlns:a16="http://schemas.microsoft.com/office/drawing/2014/main" id="{75F4A1CA-FEB6-486D-8E55-48FA7FB59778}"/>
                </a:ext>
              </a:extLst>
            </p:cNvPr>
            <p:cNvCxnSpPr>
              <a:cxnSpLocks/>
              <a:stCxn id="128" idx="1"/>
              <a:endCxn id="134" idx="3"/>
            </p:cNvCxnSpPr>
            <p:nvPr/>
          </p:nvCxnSpPr>
          <p:spPr>
            <a:xfrm flipH="1">
              <a:off x="6574928" y="6257518"/>
              <a:ext cx="1931455" cy="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34" name="Diamond 133">
              <a:extLst>
                <a:ext uri="{FF2B5EF4-FFF2-40B4-BE49-F238E27FC236}">
                  <a16:creationId xmlns:a16="http://schemas.microsoft.com/office/drawing/2014/main" id="{9A11E8E2-1EEF-4B5A-B0F1-35C1AF5CE74F}"/>
                </a:ext>
              </a:extLst>
            </p:cNvPr>
            <p:cNvSpPr/>
            <p:nvPr/>
          </p:nvSpPr>
          <p:spPr>
            <a:xfrm>
              <a:off x="4563762" y="5869904"/>
              <a:ext cx="2011166" cy="775227"/>
            </a:xfrm>
            <a:prstGeom prst="diamond">
              <a:avLst/>
            </a:prstGeom>
            <a:noFill/>
            <a:ln w="28575">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a:solidFill>
                    <a:srgbClr val="ED7D31"/>
                  </a:solidFill>
                </a:rPr>
                <a:t>proyecta</a:t>
              </a:r>
              <a:endParaRPr lang="en-GB">
                <a:solidFill>
                  <a:srgbClr val="ED7D31"/>
                </a:solidFill>
              </a:endParaRPr>
            </a:p>
          </p:txBody>
        </p:sp>
      </p:grpSp>
      <p:grpSp>
        <p:nvGrpSpPr>
          <p:cNvPr id="10" name="Group 9">
            <a:extLst>
              <a:ext uri="{FF2B5EF4-FFF2-40B4-BE49-F238E27FC236}">
                <a16:creationId xmlns:a16="http://schemas.microsoft.com/office/drawing/2014/main" id="{69349FEE-C1EB-4454-A1F8-C5AF88282857}"/>
              </a:ext>
            </a:extLst>
          </p:cNvPr>
          <p:cNvGrpSpPr/>
          <p:nvPr/>
        </p:nvGrpSpPr>
        <p:grpSpPr>
          <a:xfrm>
            <a:off x="1302009" y="729169"/>
            <a:ext cx="9327969" cy="613274"/>
            <a:chOff x="1098198" y="729168"/>
            <a:chExt cx="9314430" cy="775227"/>
          </a:xfrm>
        </p:grpSpPr>
        <p:sp>
          <p:nvSpPr>
            <p:cNvPr id="135" name="Rectangle 134">
              <a:extLst>
                <a:ext uri="{FF2B5EF4-FFF2-40B4-BE49-F238E27FC236}">
                  <a16:creationId xmlns:a16="http://schemas.microsoft.com/office/drawing/2014/main" id="{84E938CD-1C6A-44C4-9A65-0B1872E6AFC7}"/>
                </a:ext>
              </a:extLst>
            </p:cNvPr>
            <p:cNvSpPr/>
            <p:nvPr/>
          </p:nvSpPr>
          <p:spPr>
            <a:xfrm>
              <a:off x="8470548" y="808551"/>
              <a:ext cx="1942080" cy="5963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Cine</a:t>
              </a:r>
              <a:endParaRPr lang="en-GB">
                <a:solidFill>
                  <a:schemeClr val="tx1"/>
                </a:solidFill>
              </a:endParaRPr>
            </a:p>
          </p:txBody>
        </p:sp>
        <p:sp>
          <p:nvSpPr>
            <p:cNvPr id="136" name="Rectangle 135">
              <a:extLst>
                <a:ext uri="{FF2B5EF4-FFF2-40B4-BE49-F238E27FC236}">
                  <a16:creationId xmlns:a16="http://schemas.microsoft.com/office/drawing/2014/main" id="{3A0AA9D3-C140-4541-BEF3-C65AE7CAF8BA}"/>
                </a:ext>
              </a:extLst>
            </p:cNvPr>
            <p:cNvSpPr/>
            <p:nvPr/>
          </p:nvSpPr>
          <p:spPr>
            <a:xfrm>
              <a:off x="1098198" y="808476"/>
              <a:ext cx="1942080" cy="5963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distrito</a:t>
              </a:r>
              <a:endParaRPr lang="en-GB">
                <a:solidFill>
                  <a:schemeClr val="tx1"/>
                </a:solidFill>
              </a:endParaRPr>
            </a:p>
          </p:txBody>
        </p:sp>
        <p:cxnSp>
          <p:nvCxnSpPr>
            <p:cNvPr id="137" name="Straight Connector 136">
              <a:extLst>
                <a:ext uri="{FF2B5EF4-FFF2-40B4-BE49-F238E27FC236}">
                  <a16:creationId xmlns:a16="http://schemas.microsoft.com/office/drawing/2014/main" id="{39FA9F55-34D2-4134-8BBD-E7A16C393B80}"/>
                </a:ext>
              </a:extLst>
            </p:cNvPr>
            <p:cNvCxnSpPr>
              <a:cxnSpLocks/>
              <a:stCxn id="141" idx="1"/>
              <a:endCxn id="136" idx="3"/>
            </p:cNvCxnSpPr>
            <p:nvPr/>
          </p:nvCxnSpPr>
          <p:spPr>
            <a:xfrm flipH="1" flipV="1">
              <a:off x="3040278" y="1106662"/>
              <a:ext cx="1416393" cy="10120"/>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140" name="Straight Connector 139">
              <a:extLst>
                <a:ext uri="{FF2B5EF4-FFF2-40B4-BE49-F238E27FC236}">
                  <a16:creationId xmlns:a16="http://schemas.microsoft.com/office/drawing/2014/main" id="{E3A567E7-EF62-40CB-81EE-D48169D8F5D6}"/>
                </a:ext>
              </a:extLst>
            </p:cNvPr>
            <p:cNvCxnSpPr>
              <a:cxnSpLocks/>
              <a:stCxn id="135" idx="1"/>
              <a:endCxn id="141" idx="3"/>
            </p:cNvCxnSpPr>
            <p:nvPr/>
          </p:nvCxnSpPr>
          <p:spPr>
            <a:xfrm flipH="1">
              <a:off x="6771503" y="1106737"/>
              <a:ext cx="1699045" cy="10045"/>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41" name="Diamond 140">
              <a:extLst>
                <a:ext uri="{FF2B5EF4-FFF2-40B4-BE49-F238E27FC236}">
                  <a16:creationId xmlns:a16="http://schemas.microsoft.com/office/drawing/2014/main" id="{82E7DB5C-5F89-4AAE-AF3F-7B43A4788037}"/>
                </a:ext>
              </a:extLst>
            </p:cNvPr>
            <p:cNvSpPr/>
            <p:nvPr/>
          </p:nvSpPr>
          <p:spPr>
            <a:xfrm>
              <a:off x="4456671" y="729168"/>
              <a:ext cx="2314832" cy="775227"/>
            </a:xfrm>
            <a:prstGeom prst="diamond">
              <a:avLst/>
            </a:prstGeom>
            <a:noFill/>
            <a:ln w="28575">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a:solidFill>
                    <a:srgbClr val="ED7D31"/>
                  </a:solidFill>
                </a:rPr>
                <a:t>hay</a:t>
              </a:r>
              <a:endParaRPr lang="en-GB">
                <a:solidFill>
                  <a:srgbClr val="ED7D31"/>
                </a:solidFill>
              </a:endParaRPr>
            </a:p>
          </p:txBody>
        </p:sp>
        <p:sp>
          <p:nvSpPr>
            <p:cNvPr id="44" name="TextBox 43">
              <a:extLst>
                <a:ext uri="{FF2B5EF4-FFF2-40B4-BE49-F238E27FC236}">
                  <a16:creationId xmlns:a16="http://schemas.microsoft.com/office/drawing/2014/main" id="{07D78632-63EF-4EEF-A945-0C53825AB3A5}"/>
                </a:ext>
              </a:extLst>
            </p:cNvPr>
            <p:cNvSpPr txBox="1"/>
            <p:nvPr/>
          </p:nvSpPr>
          <p:spPr>
            <a:xfrm>
              <a:off x="3166446" y="769343"/>
              <a:ext cx="695631" cy="466865"/>
            </a:xfrm>
            <a:prstGeom prst="rect">
              <a:avLst/>
            </a:prstGeom>
            <a:noFill/>
          </p:spPr>
          <p:txBody>
            <a:bodyPr wrap="square" rtlCol="0">
              <a:spAutoFit/>
            </a:bodyPr>
            <a:lstStyle/>
            <a:p>
              <a:r>
                <a:rPr lang="es-ES">
                  <a:solidFill>
                    <a:srgbClr val="ED7D31"/>
                  </a:solidFill>
                </a:rPr>
                <a:t>(1,1)</a:t>
              </a:r>
              <a:endParaRPr lang="en-GB">
                <a:solidFill>
                  <a:srgbClr val="ED7D31"/>
                </a:solidFill>
              </a:endParaRPr>
            </a:p>
          </p:txBody>
        </p:sp>
        <p:sp>
          <p:nvSpPr>
            <p:cNvPr id="45" name="TextBox 44">
              <a:extLst>
                <a:ext uri="{FF2B5EF4-FFF2-40B4-BE49-F238E27FC236}">
                  <a16:creationId xmlns:a16="http://schemas.microsoft.com/office/drawing/2014/main" id="{F6F7A29C-A79F-407A-AB33-FAC680236A2D}"/>
                </a:ext>
              </a:extLst>
            </p:cNvPr>
            <p:cNvSpPr txBox="1"/>
            <p:nvPr/>
          </p:nvSpPr>
          <p:spPr>
            <a:xfrm>
              <a:off x="7810754" y="758222"/>
              <a:ext cx="695631" cy="466865"/>
            </a:xfrm>
            <a:prstGeom prst="rect">
              <a:avLst/>
            </a:prstGeom>
            <a:noFill/>
          </p:spPr>
          <p:txBody>
            <a:bodyPr wrap="square" rtlCol="0">
              <a:spAutoFit/>
            </a:bodyPr>
            <a:lstStyle/>
            <a:p>
              <a:r>
                <a:rPr lang="es-ES">
                  <a:solidFill>
                    <a:srgbClr val="ED7D31"/>
                  </a:solidFill>
                </a:rPr>
                <a:t>(0,1)</a:t>
              </a:r>
              <a:endParaRPr lang="en-GB">
                <a:solidFill>
                  <a:srgbClr val="ED7D31"/>
                </a:solidFill>
              </a:endParaRPr>
            </a:p>
          </p:txBody>
        </p:sp>
      </p:grpSp>
      <p:grpSp>
        <p:nvGrpSpPr>
          <p:cNvPr id="11" name="Group 10">
            <a:extLst>
              <a:ext uri="{FF2B5EF4-FFF2-40B4-BE49-F238E27FC236}">
                <a16:creationId xmlns:a16="http://schemas.microsoft.com/office/drawing/2014/main" id="{5D081A7E-3EA0-4F79-842F-4CB7155C31FB}"/>
              </a:ext>
            </a:extLst>
          </p:cNvPr>
          <p:cNvGrpSpPr/>
          <p:nvPr/>
        </p:nvGrpSpPr>
        <p:grpSpPr>
          <a:xfrm>
            <a:off x="1302009" y="1621144"/>
            <a:ext cx="9327969" cy="613274"/>
            <a:chOff x="1098198" y="1734993"/>
            <a:chExt cx="9314430" cy="775227"/>
          </a:xfrm>
        </p:grpSpPr>
        <p:sp>
          <p:nvSpPr>
            <p:cNvPr id="81" name="Rectangle 80">
              <a:extLst>
                <a:ext uri="{FF2B5EF4-FFF2-40B4-BE49-F238E27FC236}">
                  <a16:creationId xmlns:a16="http://schemas.microsoft.com/office/drawing/2014/main" id="{A003C35A-DAC6-4291-8298-0C938A0E3E13}"/>
                </a:ext>
              </a:extLst>
            </p:cNvPr>
            <p:cNvSpPr/>
            <p:nvPr/>
          </p:nvSpPr>
          <p:spPr>
            <a:xfrm>
              <a:off x="8470548" y="1841220"/>
              <a:ext cx="1942080" cy="5963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rPr>
                <a:t>Sala</a:t>
              </a:r>
            </a:p>
          </p:txBody>
        </p:sp>
        <p:sp>
          <p:nvSpPr>
            <p:cNvPr id="82" name="Rectangle 81">
              <a:extLst>
                <a:ext uri="{FF2B5EF4-FFF2-40B4-BE49-F238E27FC236}">
                  <a16:creationId xmlns:a16="http://schemas.microsoft.com/office/drawing/2014/main" id="{88741EF9-55F2-48F2-80F0-AAB317ECD5BC}"/>
                </a:ext>
              </a:extLst>
            </p:cNvPr>
            <p:cNvSpPr/>
            <p:nvPr/>
          </p:nvSpPr>
          <p:spPr>
            <a:xfrm>
              <a:off x="1098198" y="1841145"/>
              <a:ext cx="1942080" cy="5963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rPr>
                <a:t>Cine</a:t>
              </a:r>
            </a:p>
          </p:txBody>
        </p:sp>
        <p:cxnSp>
          <p:nvCxnSpPr>
            <p:cNvPr id="83" name="Straight Connector 82">
              <a:extLst>
                <a:ext uri="{FF2B5EF4-FFF2-40B4-BE49-F238E27FC236}">
                  <a16:creationId xmlns:a16="http://schemas.microsoft.com/office/drawing/2014/main" id="{13430668-0357-4B52-9068-1909D2E8A6D8}"/>
                </a:ext>
              </a:extLst>
            </p:cNvPr>
            <p:cNvCxnSpPr>
              <a:cxnSpLocks/>
              <a:stCxn id="87" idx="1"/>
              <a:endCxn id="82" idx="3"/>
            </p:cNvCxnSpPr>
            <p:nvPr/>
          </p:nvCxnSpPr>
          <p:spPr>
            <a:xfrm flipH="1">
              <a:off x="3040278" y="2122607"/>
              <a:ext cx="1523484" cy="16724"/>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86" name="Straight Connector 85">
              <a:extLst>
                <a:ext uri="{FF2B5EF4-FFF2-40B4-BE49-F238E27FC236}">
                  <a16:creationId xmlns:a16="http://schemas.microsoft.com/office/drawing/2014/main" id="{AAAE3B36-D986-425A-97AB-EB218569D4FA}"/>
                </a:ext>
              </a:extLst>
            </p:cNvPr>
            <p:cNvCxnSpPr>
              <a:cxnSpLocks/>
              <a:stCxn id="81" idx="1"/>
              <a:endCxn id="87" idx="3"/>
            </p:cNvCxnSpPr>
            <p:nvPr/>
          </p:nvCxnSpPr>
          <p:spPr>
            <a:xfrm flipH="1" flipV="1">
              <a:off x="6574928" y="2122607"/>
              <a:ext cx="1895620" cy="16799"/>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87" name="Diamond 86">
              <a:extLst>
                <a:ext uri="{FF2B5EF4-FFF2-40B4-BE49-F238E27FC236}">
                  <a16:creationId xmlns:a16="http://schemas.microsoft.com/office/drawing/2014/main" id="{3B21C5D8-3A52-4FCF-977E-D3BDA5DDE09F}"/>
                </a:ext>
              </a:extLst>
            </p:cNvPr>
            <p:cNvSpPr/>
            <p:nvPr/>
          </p:nvSpPr>
          <p:spPr>
            <a:xfrm>
              <a:off x="4563762" y="1734993"/>
              <a:ext cx="2011166" cy="775227"/>
            </a:xfrm>
            <a:prstGeom prst="diamond">
              <a:avLst/>
            </a:prstGeom>
            <a:noFill/>
            <a:ln w="28575">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a:solidFill>
                    <a:srgbClr val="ED7D31"/>
                  </a:solidFill>
                </a:rPr>
                <a:t>tiene</a:t>
              </a:r>
              <a:endParaRPr lang="en-GB">
                <a:solidFill>
                  <a:srgbClr val="ED7D31"/>
                </a:solidFill>
              </a:endParaRPr>
            </a:p>
          </p:txBody>
        </p:sp>
        <p:sp>
          <p:nvSpPr>
            <p:cNvPr id="43" name="TextBox 42">
              <a:extLst>
                <a:ext uri="{FF2B5EF4-FFF2-40B4-BE49-F238E27FC236}">
                  <a16:creationId xmlns:a16="http://schemas.microsoft.com/office/drawing/2014/main" id="{FD2A8A2C-4071-4853-9EBE-E39CD9683C07}"/>
                </a:ext>
              </a:extLst>
            </p:cNvPr>
            <p:cNvSpPr txBox="1"/>
            <p:nvPr/>
          </p:nvSpPr>
          <p:spPr>
            <a:xfrm>
              <a:off x="3186605" y="1747582"/>
              <a:ext cx="695631" cy="466865"/>
            </a:xfrm>
            <a:prstGeom prst="rect">
              <a:avLst/>
            </a:prstGeom>
            <a:noFill/>
          </p:spPr>
          <p:txBody>
            <a:bodyPr wrap="square" rtlCol="0">
              <a:spAutoFit/>
            </a:bodyPr>
            <a:lstStyle/>
            <a:p>
              <a:r>
                <a:rPr lang="es-ES">
                  <a:solidFill>
                    <a:srgbClr val="ED7D31"/>
                  </a:solidFill>
                </a:rPr>
                <a:t>(1,1)</a:t>
              </a:r>
              <a:endParaRPr lang="en-GB">
                <a:solidFill>
                  <a:srgbClr val="ED7D31"/>
                </a:solidFill>
              </a:endParaRPr>
            </a:p>
          </p:txBody>
        </p:sp>
        <p:sp>
          <p:nvSpPr>
            <p:cNvPr id="46" name="TextBox 45">
              <a:extLst>
                <a:ext uri="{FF2B5EF4-FFF2-40B4-BE49-F238E27FC236}">
                  <a16:creationId xmlns:a16="http://schemas.microsoft.com/office/drawing/2014/main" id="{6A713BE0-1B71-4706-B5C2-AB60C71C50F8}"/>
                </a:ext>
              </a:extLst>
            </p:cNvPr>
            <p:cNvSpPr txBox="1"/>
            <p:nvPr/>
          </p:nvSpPr>
          <p:spPr>
            <a:xfrm>
              <a:off x="7810754" y="1774415"/>
              <a:ext cx="695631" cy="466865"/>
            </a:xfrm>
            <a:prstGeom prst="rect">
              <a:avLst/>
            </a:prstGeom>
            <a:noFill/>
          </p:spPr>
          <p:txBody>
            <a:bodyPr wrap="square" rtlCol="0">
              <a:spAutoFit/>
            </a:bodyPr>
            <a:lstStyle/>
            <a:p>
              <a:r>
                <a:rPr lang="es-ES">
                  <a:solidFill>
                    <a:srgbClr val="ED7D31"/>
                  </a:solidFill>
                </a:rPr>
                <a:t>(1,N)</a:t>
              </a:r>
              <a:endParaRPr lang="en-GB">
                <a:solidFill>
                  <a:srgbClr val="ED7D31"/>
                </a:solidFill>
              </a:endParaRPr>
            </a:p>
          </p:txBody>
        </p:sp>
      </p:grpSp>
      <p:grpSp>
        <p:nvGrpSpPr>
          <p:cNvPr id="13" name="Group 12">
            <a:extLst>
              <a:ext uri="{FF2B5EF4-FFF2-40B4-BE49-F238E27FC236}">
                <a16:creationId xmlns:a16="http://schemas.microsoft.com/office/drawing/2014/main" id="{2871FF20-909D-452A-8344-5D8E1753FEA1}"/>
              </a:ext>
            </a:extLst>
          </p:cNvPr>
          <p:cNvGrpSpPr/>
          <p:nvPr/>
        </p:nvGrpSpPr>
        <p:grpSpPr>
          <a:xfrm>
            <a:off x="1302009" y="2427440"/>
            <a:ext cx="9327969" cy="613274"/>
            <a:chOff x="1098198" y="3970536"/>
            <a:chExt cx="9314430" cy="775227"/>
          </a:xfrm>
        </p:grpSpPr>
        <p:sp>
          <p:nvSpPr>
            <p:cNvPr id="114" name="Rectangle 113">
              <a:extLst>
                <a:ext uri="{FF2B5EF4-FFF2-40B4-BE49-F238E27FC236}">
                  <a16:creationId xmlns:a16="http://schemas.microsoft.com/office/drawing/2014/main" id="{C8A63DAF-B0C8-49B4-9499-BC73E7B7C206}"/>
                </a:ext>
              </a:extLst>
            </p:cNvPr>
            <p:cNvSpPr/>
            <p:nvPr/>
          </p:nvSpPr>
          <p:spPr>
            <a:xfrm>
              <a:off x="8470548" y="4068525"/>
              <a:ext cx="1942080" cy="5963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entrada</a:t>
              </a:r>
              <a:endParaRPr lang="en-GB">
                <a:solidFill>
                  <a:schemeClr val="tx1"/>
                </a:solidFill>
              </a:endParaRPr>
            </a:p>
          </p:txBody>
        </p:sp>
        <p:sp>
          <p:nvSpPr>
            <p:cNvPr id="115" name="Rectangle 114">
              <a:extLst>
                <a:ext uri="{FF2B5EF4-FFF2-40B4-BE49-F238E27FC236}">
                  <a16:creationId xmlns:a16="http://schemas.microsoft.com/office/drawing/2014/main" id="{2D670753-D089-4B7B-852F-38F81614A1F9}"/>
                </a:ext>
              </a:extLst>
            </p:cNvPr>
            <p:cNvSpPr/>
            <p:nvPr/>
          </p:nvSpPr>
          <p:spPr>
            <a:xfrm>
              <a:off x="1098198" y="4083575"/>
              <a:ext cx="1942080" cy="5963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sala</a:t>
              </a:r>
              <a:endParaRPr lang="en-GB">
                <a:solidFill>
                  <a:schemeClr val="tx1"/>
                </a:solidFill>
              </a:endParaRPr>
            </a:p>
          </p:txBody>
        </p:sp>
        <p:cxnSp>
          <p:nvCxnSpPr>
            <p:cNvPr id="116" name="Straight Connector 115">
              <a:extLst>
                <a:ext uri="{FF2B5EF4-FFF2-40B4-BE49-F238E27FC236}">
                  <a16:creationId xmlns:a16="http://schemas.microsoft.com/office/drawing/2014/main" id="{6127EFF7-FBF2-45B1-A5E2-F9329972D95D}"/>
                </a:ext>
              </a:extLst>
            </p:cNvPr>
            <p:cNvCxnSpPr>
              <a:cxnSpLocks/>
              <a:stCxn id="120" idx="1"/>
              <a:endCxn id="115" idx="3"/>
            </p:cNvCxnSpPr>
            <p:nvPr/>
          </p:nvCxnSpPr>
          <p:spPr>
            <a:xfrm flipH="1">
              <a:off x="3040278" y="4358150"/>
              <a:ext cx="1523484" cy="23612"/>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119" name="Straight Connector 118">
              <a:extLst>
                <a:ext uri="{FF2B5EF4-FFF2-40B4-BE49-F238E27FC236}">
                  <a16:creationId xmlns:a16="http://schemas.microsoft.com/office/drawing/2014/main" id="{2DF9E18E-55B2-423B-A57D-8037469C3E8C}"/>
                </a:ext>
              </a:extLst>
            </p:cNvPr>
            <p:cNvCxnSpPr>
              <a:cxnSpLocks/>
              <a:stCxn id="114" idx="1"/>
              <a:endCxn id="120" idx="3"/>
            </p:cNvCxnSpPr>
            <p:nvPr/>
          </p:nvCxnSpPr>
          <p:spPr>
            <a:xfrm flipH="1" flipV="1">
              <a:off x="6574928" y="4358150"/>
              <a:ext cx="1895620" cy="8561"/>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20" name="Diamond 119">
              <a:extLst>
                <a:ext uri="{FF2B5EF4-FFF2-40B4-BE49-F238E27FC236}">
                  <a16:creationId xmlns:a16="http://schemas.microsoft.com/office/drawing/2014/main" id="{869E0B11-8F47-489C-9E16-2884962B4B3C}"/>
                </a:ext>
              </a:extLst>
            </p:cNvPr>
            <p:cNvSpPr/>
            <p:nvPr/>
          </p:nvSpPr>
          <p:spPr>
            <a:xfrm>
              <a:off x="4563762" y="3970536"/>
              <a:ext cx="2011166" cy="775227"/>
            </a:xfrm>
            <a:prstGeom prst="diamond">
              <a:avLst/>
            </a:prstGeom>
            <a:noFill/>
            <a:ln w="28575">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err="1">
                  <a:solidFill>
                    <a:srgbClr val="ED7D31"/>
                  </a:solidFill>
                </a:rPr>
                <a:t>necesita</a:t>
              </a:r>
              <a:endParaRPr lang="en-GB">
                <a:solidFill>
                  <a:srgbClr val="ED7D31"/>
                </a:solidFill>
              </a:endParaRPr>
            </a:p>
          </p:txBody>
        </p:sp>
        <p:sp>
          <p:nvSpPr>
            <p:cNvPr id="42" name="TextBox 41">
              <a:extLst>
                <a:ext uri="{FF2B5EF4-FFF2-40B4-BE49-F238E27FC236}">
                  <a16:creationId xmlns:a16="http://schemas.microsoft.com/office/drawing/2014/main" id="{1C055857-756E-4322-B591-219AA463184B}"/>
                </a:ext>
              </a:extLst>
            </p:cNvPr>
            <p:cNvSpPr txBox="1"/>
            <p:nvPr/>
          </p:nvSpPr>
          <p:spPr>
            <a:xfrm>
              <a:off x="3215366" y="3997696"/>
              <a:ext cx="695631" cy="369332"/>
            </a:xfrm>
            <a:prstGeom prst="rect">
              <a:avLst/>
            </a:prstGeom>
            <a:noFill/>
          </p:spPr>
          <p:txBody>
            <a:bodyPr wrap="square" rtlCol="0">
              <a:spAutoFit/>
            </a:bodyPr>
            <a:lstStyle/>
            <a:p>
              <a:r>
                <a:rPr lang="es-ES">
                  <a:solidFill>
                    <a:srgbClr val="ED7D31"/>
                  </a:solidFill>
                </a:rPr>
                <a:t>(1,1)</a:t>
              </a:r>
              <a:endParaRPr lang="en-GB">
                <a:solidFill>
                  <a:srgbClr val="ED7D31"/>
                </a:solidFill>
              </a:endParaRPr>
            </a:p>
          </p:txBody>
        </p:sp>
        <p:sp>
          <p:nvSpPr>
            <p:cNvPr id="47" name="TextBox 46">
              <a:extLst>
                <a:ext uri="{FF2B5EF4-FFF2-40B4-BE49-F238E27FC236}">
                  <a16:creationId xmlns:a16="http://schemas.microsoft.com/office/drawing/2014/main" id="{A5C8257C-7953-4C79-BCCE-4D1DB98DC722}"/>
                </a:ext>
              </a:extLst>
            </p:cNvPr>
            <p:cNvSpPr txBox="1"/>
            <p:nvPr/>
          </p:nvSpPr>
          <p:spPr>
            <a:xfrm>
              <a:off x="7835467" y="3996072"/>
              <a:ext cx="695631" cy="369332"/>
            </a:xfrm>
            <a:prstGeom prst="rect">
              <a:avLst/>
            </a:prstGeom>
            <a:noFill/>
          </p:spPr>
          <p:txBody>
            <a:bodyPr wrap="square" rtlCol="0">
              <a:spAutoFit/>
            </a:bodyPr>
            <a:lstStyle/>
            <a:p>
              <a:r>
                <a:rPr lang="es-ES">
                  <a:solidFill>
                    <a:srgbClr val="ED7D31"/>
                  </a:solidFill>
                </a:rPr>
                <a:t>(0,N)</a:t>
              </a:r>
              <a:endParaRPr lang="en-GB">
                <a:solidFill>
                  <a:srgbClr val="ED7D31"/>
                </a:solidFill>
              </a:endParaRPr>
            </a:p>
          </p:txBody>
        </p:sp>
      </p:grpSp>
      <p:grpSp>
        <p:nvGrpSpPr>
          <p:cNvPr id="14" name="Group 13">
            <a:extLst>
              <a:ext uri="{FF2B5EF4-FFF2-40B4-BE49-F238E27FC236}">
                <a16:creationId xmlns:a16="http://schemas.microsoft.com/office/drawing/2014/main" id="{DA358F31-ED63-4EF7-AD99-D2B6A72E07D9}"/>
              </a:ext>
            </a:extLst>
          </p:cNvPr>
          <p:cNvGrpSpPr/>
          <p:nvPr/>
        </p:nvGrpSpPr>
        <p:grpSpPr>
          <a:xfrm>
            <a:off x="1302009" y="3319415"/>
            <a:ext cx="9327969" cy="613274"/>
            <a:chOff x="1106436" y="4874641"/>
            <a:chExt cx="9314430" cy="775227"/>
          </a:xfrm>
        </p:grpSpPr>
        <p:sp>
          <p:nvSpPr>
            <p:cNvPr id="121" name="Rectangle 120">
              <a:extLst>
                <a:ext uri="{FF2B5EF4-FFF2-40B4-BE49-F238E27FC236}">
                  <a16:creationId xmlns:a16="http://schemas.microsoft.com/office/drawing/2014/main" id="{37ACBC1F-FC9D-417A-B8BC-14205D044A58}"/>
                </a:ext>
              </a:extLst>
            </p:cNvPr>
            <p:cNvSpPr/>
            <p:nvPr/>
          </p:nvSpPr>
          <p:spPr>
            <a:xfrm>
              <a:off x="8478786" y="4964392"/>
              <a:ext cx="1942080" cy="5963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butacas</a:t>
              </a:r>
              <a:endParaRPr lang="en-GB">
                <a:solidFill>
                  <a:schemeClr val="tx1"/>
                </a:solidFill>
              </a:endParaRPr>
            </a:p>
          </p:txBody>
        </p:sp>
        <p:sp>
          <p:nvSpPr>
            <p:cNvPr id="122" name="Rectangle 121">
              <a:extLst>
                <a:ext uri="{FF2B5EF4-FFF2-40B4-BE49-F238E27FC236}">
                  <a16:creationId xmlns:a16="http://schemas.microsoft.com/office/drawing/2014/main" id="{B6DB5E52-44A8-4D8C-BC89-69818E604E83}"/>
                </a:ext>
              </a:extLst>
            </p:cNvPr>
            <p:cNvSpPr/>
            <p:nvPr/>
          </p:nvSpPr>
          <p:spPr>
            <a:xfrm>
              <a:off x="1106436" y="4964317"/>
              <a:ext cx="1942080" cy="5963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sala</a:t>
              </a:r>
              <a:endParaRPr lang="en-GB">
                <a:solidFill>
                  <a:schemeClr val="tx1"/>
                </a:solidFill>
              </a:endParaRPr>
            </a:p>
          </p:txBody>
        </p:sp>
        <p:cxnSp>
          <p:nvCxnSpPr>
            <p:cNvPr id="123" name="Straight Connector 122">
              <a:extLst>
                <a:ext uri="{FF2B5EF4-FFF2-40B4-BE49-F238E27FC236}">
                  <a16:creationId xmlns:a16="http://schemas.microsoft.com/office/drawing/2014/main" id="{24F20E29-A167-475C-B4CF-B6CB3254C802}"/>
                </a:ext>
              </a:extLst>
            </p:cNvPr>
            <p:cNvCxnSpPr>
              <a:cxnSpLocks/>
              <a:stCxn id="127" idx="1"/>
              <a:endCxn id="122" idx="3"/>
            </p:cNvCxnSpPr>
            <p:nvPr/>
          </p:nvCxnSpPr>
          <p:spPr>
            <a:xfrm flipH="1">
              <a:off x="3048516" y="5262255"/>
              <a:ext cx="1523484" cy="248"/>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126" name="Straight Connector 125">
              <a:extLst>
                <a:ext uri="{FF2B5EF4-FFF2-40B4-BE49-F238E27FC236}">
                  <a16:creationId xmlns:a16="http://schemas.microsoft.com/office/drawing/2014/main" id="{EB95BB7F-DE8B-458A-A641-686947C31592}"/>
                </a:ext>
              </a:extLst>
            </p:cNvPr>
            <p:cNvCxnSpPr>
              <a:cxnSpLocks/>
              <a:stCxn id="121" idx="1"/>
              <a:endCxn id="127" idx="3"/>
            </p:cNvCxnSpPr>
            <p:nvPr/>
          </p:nvCxnSpPr>
          <p:spPr>
            <a:xfrm flipH="1" flipV="1">
              <a:off x="6583166" y="5262255"/>
              <a:ext cx="1895620" cy="323"/>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27" name="Diamond 126">
              <a:extLst>
                <a:ext uri="{FF2B5EF4-FFF2-40B4-BE49-F238E27FC236}">
                  <a16:creationId xmlns:a16="http://schemas.microsoft.com/office/drawing/2014/main" id="{48573CAB-C3C2-4261-9A56-6890672528CE}"/>
                </a:ext>
              </a:extLst>
            </p:cNvPr>
            <p:cNvSpPr/>
            <p:nvPr/>
          </p:nvSpPr>
          <p:spPr>
            <a:xfrm>
              <a:off x="4572000" y="4874641"/>
              <a:ext cx="2011166" cy="775227"/>
            </a:xfrm>
            <a:prstGeom prst="diamond">
              <a:avLst/>
            </a:prstGeom>
            <a:noFill/>
            <a:ln w="28575">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a:solidFill>
                    <a:srgbClr val="ED7D31"/>
                  </a:solidFill>
                </a:rPr>
                <a:t>tiene</a:t>
              </a:r>
              <a:endParaRPr lang="en-GB">
                <a:solidFill>
                  <a:srgbClr val="ED7D31"/>
                </a:solidFill>
              </a:endParaRPr>
            </a:p>
          </p:txBody>
        </p:sp>
        <p:sp>
          <p:nvSpPr>
            <p:cNvPr id="41" name="TextBox 40">
              <a:extLst>
                <a:ext uri="{FF2B5EF4-FFF2-40B4-BE49-F238E27FC236}">
                  <a16:creationId xmlns:a16="http://schemas.microsoft.com/office/drawing/2014/main" id="{28838468-0347-4ED5-A449-ABF1C8D600E3}"/>
                </a:ext>
              </a:extLst>
            </p:cNvPr>
            <p:cNvSpPr txBox="1"/>
            <p:nvPr/>
          </p:nvSpPr>
          <p:spPr>
            <a:xfrm>
              <a:off x="3215873" y="4915072"/>
              <a:ext cx="695631" cy="369332"/>
            </a:xfrm>
            <a:prstGeom prst="rect">
              <a:avLst/>
            </a:prstGeom>
            <a:noFill/>
          </p:spPr>
          <p:txBody>
            <a:bodyPr wrap="square" rtlCol="0">
              <a:spAutoFit/>
            </a:bodyPr>
            <a:lstStyle/>
            <a:p>
              <a:r>
                <a:rPr lang="es-ES">
                  <a:solidFill>
                    <a:srgbClr val="ED7D31"/>
                  </a:solidFill>
                </a:rPr>
                <a:t>(1,1)</a:t>
              </a:r>
              <a:endParaRPr lang="en-GB">
                <a:solidFill>
                  <a:srgbClr val="ED7D31"/>
                </a:solidFill>
              </a:endParaRPr>
            </a:p>
          </p:txBody>
        </p:sp>
        <p:sp>
          <p:nvSpPr>
            <p:cNvPr id="48" name="TextBox 47">
              <a:extLst>
                <a:ext uri="{FF2B5EF4-FFF2-40B4-BE49-F238E27FC236}">
                  <a16:creationId xmlns:a16="http://schemas.microsoft.com/office/drawing/2014/main" id="{41697A44-52AC-483A-9A85-3268E52484E3}"/>
                </a:ext>
              </a:extLst>
            </p:cNvPr>
            <p:cNvSpPr txBox="1"/>
            <p:nvPr/>
          </p:nvSpPr>
          <p:spPr>
            <a:xfrm>
              <a:off x="7818990" y="4910026"/>
              <a:ext cx="695631" cy="466865"/>
            </a:xfrm>
            <a:prstGeom prst="rect">
              <a:avLst/>
            </a:prstGeom>
            <a:noFill/>
          </p:spPr>
          <p:txBody>
            <a:bodyPr wrap="square" rtlCol="0">
              <a:spAutoFit/>
            </a:bodyPr>
            <a:lstStyle/>
            <a:p>
              <a:r>
                <a:rPr lang="es-ES">
                  <a:solidFill>
                    <a:srgbClr val="ED7D31"/>
                  </a:solidFill>
                </a:rPr>
                <a:t>(1,N)</a:t>
              </a:r>
              <a:endParaRPr lang="en-GB">
                <a:solidFill>
                  <a:srgbClr val="ED7D31"/>
                </a:solidFill>
              </a:endParaRPr>
            </a:p>
          </p:txBody>
        </p:sp>
      </p:grpSp>
      <p:grpSp>
        <p:nvGrpSpPr>
          <p:cNvPr id="52" name="Group 51">
            <a:extLst>
              <a:ext uri="{FF2B5EF4-FFF2-40B4-BE49-F238E27FC236}">
                <a16:creationId xmlns:a16="http://schemas.microsoft.com/office/drawing/2014/main" id="{7FB74478-4CB7-4FBE-9942-ABD3D7547231}"/>
              </a:ext>
            </a:extLst>
          </p:cNvPr>
          <p:cNvGrpSpPr/>
          <p:nvPr/>
        </p:nvGrpSpPr>
        <p:grpSpPr>
          <a:xfrm>
            <a:off x="1302010" y="5090272"/>
            <a:ext cx="9363857" cy="613274"/>
            <a:chOff x="1098198" y="5869904"/>
            <a:chExt cx="9350265" cy="775227"/>
          </a:xfrm>
        </p:grpSpPr>
        <p:sp>
          <p:nvSpPr>
            <p:cNvPr id="60" name="Rectangle 59">
              <a:extLst>
                <a:ext uri="{FF2B5EF4-FFF2-40B4-BE49-F238E27FC236}">
                  <a16:creationId xmlns:a16="http://schemas.microsoft.com/office/drawing/2014/main" id="{C3BA87F3-81A9-4C8D-901A-B33CABFD8873}"/>
                </a:ext>
              </a:extLst>
            </p:cNvPr>
            <p:cNvSpPr/>
            <p:nvPr/>
          </p:nvSpPr>
          <p:spPr>
            <a:xfrm>
              <a:off x="8506383" y="5959332"/>
              <a:ext cx="1942080" cy="5963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película</a:t>
              </a:r>
              <a:endParaRPr lang="en-GB">
                <a:solidFill>
                  <a:schemeClr val="tx1"/>
                </a:solidFill>
              </a:endParaRPr>
            </a:p>
          </p:txBody>
        </p:sp>
        <p:sp>
          <p:nvSpPr>
            <p:cNvPr id="61" name="Rectangle 60">
              <a:extLst>
                <a:ext uri="{FF2B5EF4-FFF2-40B4-BE49-F238E27FC236}">
                  <a16:creationId xmlns:a16="http://schemas.microsoft.com/office/drawing/2014/main" id="{ABA06E27-1B9D-4923-AE7E-B264C497DA7B}"/>
                </a:ext>
              </a:extLst>
            </p:cNvPr>
            <p:cNvSpPr/>
            <p:nvPr/>
          </p:nvSpPr>
          <p:spPr>
            <a:xfrm>
              <a:off x="1098198" y="5982665"/>
              <a:ext cx="1942080" cy="5963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entrada</a:t>
              </a:r>
              <a:endParaRPr lang="en-GB">
                <a:solidFill>
                  <a:schemeClr val="tx1"/>
                </a:solidFill>
              </a:endParaRPr>
            </a:p>
          </p:txBody>
        </p:sp>
        <p:cxnSp>
          <p:nvCxnSpPr>
            <p:cNvPr id="62" name="Straight Connector 61">
              <a:extLst>
                <a:ext uri="{FF2B5EF4-FFF2-40B4-BE49-F238E27FC236}">
                  <a16:creationId xmlns:a16="http://schemas.microsoft.com/office/drawing/2014/main" id="{02861A44-AA1E-4B7E-B466-4EF80E0E1539}"/>
                </a:ext>
              </a:extLst>
            </p:cNvPr>
            <p:cNvCxnSpPr>
              <a:cxnSpLocks/>
              <a:stCxn id="66" idx="1"/>
              <a:endCxn id="61" idx="3"/>
            </p:cNvCxnSpPr>
            <p:nvPr/>
          </p:nvCxnSpPr>
          <p:spPr>
            <a:xfrm flipH="1">
              <a:off x="3040278" y="6257518"/>
              <a:ext cx="1536060" cy="23334"/>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63" name="TextBox 62">
              <a:extLst>
                <a:ext uri="{FF2B5EF4-FFF2-40B4-BE49-F238E27FC236}">
                  <a16:creationId xmlns:a16="http://schemas.microsoft.com/office/drawing/2014/main" id="{C1EEED2D-8D58-4F9F-B5E0-DBE7EA6D3363}"/>
                </a:ext>
              </a:extLst>
            </p:cNvPr>
            <p:cNvSpPr txBox="1"/>
            <p:nvPr/>
          </p:nvSpPr>
          <p:spPr>
            <a:xfrm>
              <a:off x="3215873" y="5911519"/>
              <a:ext cx="695631" cy="466865"/>
            </a:xfrm>
            <a:prstGeom prst="rect">
              <a:avLst/>
            </a:prstGeom>
            <a:noFill/>
          </p:spPr>
          <p:txBody>
            <a:bodyPr wrap="square" rtlCol="0">
              <a:spAutoFit/>
            </a:bodyPr>
            <a:lstStyle/>
            <a:p>
              <a:r>
                <a:rPr lang="es-ES">
                  <a:solidFill>
                    <a:srgbClr val="ED7D31"/>
                  </a:solidFill>
                </a:rPr>
                <a:t>(1,N)</a:t>
              </a:r>
              <a:endParaRPr lang="en-GB">
                <a:solidFill>
                  <a:srgbClr val="ED7D31"/>
                </a:solidFill>
              </a:endParaRPr>
            </a:p>
          </p:txBody>
        </p:sp>
        <p:sp>
          <p:nvSpPr>
            <p:cNvPr id="64" name="TextBox 63">
              <a:extLst>
                <a:ext uri="{FF2B5EF4-FFF2-40B4-BE49-F238E27FC236}">
                  <a16:creationId xmlns:a16="http://schemas.microsoft.com/office/drawing/2014/main" id="{8B2B5845-F968-4107-8D5E-8C95D55C2E78}"/>
                </a:ext>
              </a:extLst>
            </p:cNvPr>
            <p:cNvSpPr txBox="1"/>
            <p:nvPr/>
          </p:nvSpPr>
          <p:spPr>
            <a:xfrm>
              <a:off x="7857974" y="5895044"/>
              <a:ext cx="695631" cy="646331"/>
            </a:xfrm>
            <a:prstGeom prst="rect">
              <a:avLst/>
            </a:prstGeom>
            <a:noFill/>
          </p:spPr>
          <p:txBody>
            <a:bodyPr wrap="square" rtlCol="0">
              <a:spAutoFit/>
            </a:bodyPr>
            <a:lstStyle/>
            <a:p>
              <a:r>
                <a:rPr lang="es-ES">
                  <a:solidFill>
                    <a:srgbClr val="ED7D31"/>
                  </a:solidFill>
                </a:rPr>
                <a:t>(1,1)</a:t>
              </a:r>
              <a:endParaRPr lang="en-GB">
                <a:solidFill>
                  <a:srgbClr val="ED7D31"/>
                </a:solidFill>
              </a:endParaRPr>
            </a:p>
            <a:p>
              <a:endParaRPr lang="en-GB">
                <a:solidFill>
                  <a:srgbClr val="ED7D31"/>
                </a:solidFill>
              </a:endParaRPr>
            </a:p>
          </p:txBody>
        </p:sp>
        <p:cxnSp>
          <p:nvCxnSpPr>
            <p:cNvPr id="65" name="Straight Connector 64">
              <a:extLst>
                <a:ext uri="{FF2B5EF4-FFF2-40B4-BE49-F238E27FC236}">
                  <a16:creationId xmlns:a16="http://schemas.microsoft.com/office/drawing/2014/main" id="{3BF19D89-F0EF-40AC-AC94-783E385C1DF0}"/>
                </a:ext>
              </a:extLst>
            </p:cNvPr>
            <p:cNvCxnSpPr>
              <a:cxnSpLocks/>
              <a:stCxn id="60" idx="1"/>
              <a:endCxn id="66" idx="3"/>
            </p:cNvCxnSpPr>
            <p:nvPr/>
          </p:nvCxnSpPr>
          <p:spPr>
            <a:xfrm flipH="1" flipV="1">
              <a:off x="6587504" y="6257518"/>
              <a:ext cx="1918879" cy="1"/>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66" name="Diamond 65">
              <a:extLst>
                <a:ext uri="{FF2B5EF4-FFF2-40B4-BE49-F238E27FC236}">
                  <a16:creationId xmlns:a16="http://schemas.microsoft.com/office/drawing/2014/main" id="{E1023EFF-D57C-47A3-BB7B-C677F16AA8B4}"/>
                </a:ext>
              </a:extLst>
            </p:cNvPr>
            <p:cNvSpPr/>
            <p:nvPr/>
          </p:nvSpPr>
          <p:spPr>
            <a:xfrm>
              <a:off x="4576338" y="5869904"/>
              <a:ext cx="2011166" cy="775227"/>
            </a:xfrm>
            <a:prstGeom prst="diamond">
              <a:avLst/>
            </a:prstGeom>
            <a:noFill/>
            <a:ln w="28575">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a:solidFill>
                    <a:srgbClr val="ED7D31"/>
                  </a:solidFill>
                </a:rPr>
                <a:t>Permite ver</a:t>
              </a:r>
              <a:endParaRPr lang="en-GB">
                <a:solidFill>
                  <a:srgbClr val="ED7D31"/>
                </a:solidFill>
              </a:endParaRPr>
            </a:p>
          </p:txBody>
        </p:sp>
      </p:grpSp>
      <p:grpSp>
        <p:nvGrpSpPr>
          <p:cNvPr id="67" name="Group 10">
            <a:extLst>
              <a:ext uri="{FF2B5EF4-FFF2-40B4-BE49-F238E27FC236}">
                <a16:creationId xmlns:a16="http://schemas.microsoft.com/office/drawing/2014/main" id="{378E3D88-302C-F645-ABA1-28D164D60BE2}"/>
              </a:ext>
            </a:extLst>
          </p:cNvPr>
          <p:cNvGrpSpPr/>
          <p:nvPr/>
        </p:nvGrpSpPr>
        <p:grpSpPr>
          <a:xfrm>
            <a:off x="1323121" y="5994291"/>
            <a:ext cx="9327969" cy="616545"/>
            <a:chOff x="1098198" y="1747582"/>
            <a:chExt cx="9314430" cy="779362"/>
          </a:xfrm>
        </p:grpSpPr>
        <p:sp>
          <p:nvSpPr>
            <p:cNvPr id="68" name="Rectangle 80">
              <a:extLst>
                <a:ext uri="{FF2B5EF4-FFF2-40B4-BE49-F238E27FC236}">
                  <a16:creationId xmlns:a16="http://schemas.microsoft.com/office/drawing/2014/main" id="{053E7248-61A4-9D4E-9F83-C6CA7E43DA1E}"/>
                </a:ext>
              </a:extLst>
            </p:cNvPr>
            <p:cNvSpPr/>
            <p:nvPr/>
          </p:nvSpPr>
          <p:spPr>
            <a:xfrm>
              <a:off x="8470548" y="1841220"/>
              <a:ext cx="1942080" cy="5963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err="1">
                  <a:solidFill>
                    <a:schemeClr val="tx1"/>
                  </a:solidFill>
                </a:rPr>
                <a:t>butaca</a:t>
              </a:r>
              <a:endParaRPr lang="en-GB">
                <a:solidFill>
                  <a:schemeClr val="tx1"/>
                </a:solidFill>
              </a:endParaRPr>
            </a:p>
          </p:txBody>
        </p:sp>
        <p:sp>
          <p:nvSpPr>
            <p:cNvPr id="69" name="Rectangle 81">
              <a:extLst>
                <a:ext uri="{FF2B5EF4-FFF2-40B4-BE49-F238E27FC236}">
                  <a16:creationId xmlns:a16="http://schemas.microsoft.com/office/drawing/2014/main" id="{38CD369A-BB80-F342-8991-78AC3636F803}"/>
                </a:ext>
              </a:extLst>
            </p:cNvPr>
            <p:cNvSpPr/>
            <p:nvPr/>
          </p:nvSpPr>
          <p:spPr>
            <a:xfrm>
              <a:off x="1098198" y="1841145"/>
              <a:ext cx="1942080" cy="5963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rPr>
                <a:t>entrada</a:t>
              </a:r>
            </a:p>
          </p:txBody>
        </p:sp>
        <p:cxnSp>
          <p:nvCxnSpPr>
            <p:cNvPr id="70" name="Straight Connector 82">
              <a:extLst>
                <a:ext uri="{FF2B5EF4-FFF2-40B4-BE49-F238E27FC236}">
                  <a16:creationId xmlns:a16="http://schemas.microsoft.com/office/drawing/2014/main" id="{68B98125-D913-C54C-868C-200B4496E339}"/>
                </a:ext>
              </a:extLst>
            </p:cNvPr>
            <p:cNvCxnSpPr>
              <a:cxnSpLocks/>
              <a:stCxn id="72" idx="1"/>
              <a:endCxn id="69" idx="3"/>
            </p:cNvCxnSpPr>
            <p:nvPr/>
          </p:nvCxnSpPr>
          <p:spPr>
            <a:xfrm flipH="1">
              <a:off x="3040278" y="2139330"/>
              <a:ext cx="1523485" cy="1"/>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71" name="Straight Connector 85">
              <a:extLst>
                <a:ext uri="{FF2B5EF4-FFF2-40B4-BE49-F238E27FC236}">
                  <a16:creationId xmlns:a16="http://schemas.microsoft.com/office/drawing/2014/main" id="{1C822EBA-291F-4648-891A-A2E82884D7CF}"/>
                </a:ext>
              </a:extLst>
            </p:cNvPr>
            <p:cNvCxnSpPr>
              <a:cxnSpLocks/>
              <a:stCxn id="68" idx="1"/>
              <a:endCxn id="72" idx="3"/>
            </p:cNvCxnSpPr>
            <p:nvPr/>
          </p:nvCxnSpPr>
          <p:spPr>
            <a:xfrm flipH="1" flipV="1">
              <a:off x="6574928" y="2139330"/>
              <a:ext cx="1895620" cy="76"/>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72" name="Diamond 86">
              <a:extLst>
                <a:ext uri="{FF2B5EF4-FFF2-40B4-BE49-F238E27FC236}">
                  <a16:creationId xmlns:a16="http://schemas.microsoft.com/office/drawing/2014/main" id="{375A4194-E27B-DF43-AA6C-C61B61914D35}"/>
                </a:ext>
              </a:extLst>
            </p:cNvPr>
            <p:cNvSpPr/>
            <p:nvPr/>
          </p:nvSpPr>
          <p:spPr>
            <a:xfrm>
              <a:off x="4563763" y="1751717"/>
              <a:ext cx="2011166" cy="775227"/>
            </a:xfrm>
            <a:prstGeom prst="diamond">
              <a:avLst/>
            </a:prstGeom>
            <a:noFill/>
            <a:ln w="28575">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a:solidFill>
                    <a:srgbClr val="ED7D31"/>
                  </a:solidFill>
                </a:rPr>
                <a:t>asigna</a:t>
              </a:r>
              <a:endParaRPr lang="en-GB">
                <a:solidFill>
                  <a:srgbClr val="ED7D31"/>
                </a:solidFill>
              </a:endParaRPr>
            </a:p>
          </p:txBody>
        </p:sp>
        <p:sp>
          <p:nvSpPr>
            <p:cNvPr id="73" name="TextBox 42">
              <a:extLst>
                <a:ext uri="{FF2B5EF4-FFF2-40B4-BE49-F238E27FC236}">
                  <a16:creationId xmlns:a16="http://schemas.microsoft.com/office/drawing/2014/main" id="{874DBC9C-375C-5D44-8EA8-9499D031D611}"/>
                </a:ext>
              </a:extLst>
            </p:cNvPr>
            <p:cNvSpPr txBox="1"/>
            <p:nvPr/>
          </p:nvSpPr>
          <p:spPr>
            <a:xfrm>
              <a:off x="3186605" y="1747582"/>
              <a:ext cx="695631" cy="466865"/>
            </a:xfrm>
            <a:prstGeom prst="rect">
              <a:avLst/>
            </a:prstGeom>
            <a:noFill/>
          </p:spPr>
          <p:txBody>
            <a:bodyPr wrap="square" rtlCol="0">
              <a:spAutoFit/>
            </a:bodyPr>
            <a:lstStyle/>
            <a:p>
              <a:r>
                <a:rPr lang="es-ES">
                  <a:solidFill>
                    <a:srgbClr val="ED7D31"/>
                  </a:solidFill>
                </a:rPr>
                <a:t>(1,1)</a:t>
              </a:r>
              <a:endParaRPr lang="en-GB">
                <a:solidFill>
                  <a:srgbClr val="ED7D31"/>
                </a:solidFill>
              </a:endParaRPr>
            </a:p>
          </p:txBody>
        </p:sp>
        <p:sp>
          <p:nvSpPr>
            <p:cNvPr id="74" name="TextBox 45">
              <a:extLst>
                <a:ext uri="{FF2B5EF4-FFF2-40B4-BE49-F238E27FC236}">
                  <a16:creationId xmlns:a16="http://schemas.microsoft.com/office/drawing/2014/main" id="{E3EB0F30-25A5-A14B-9199-2649E94C82F4}"/>
                </a:ext>
              </a:extLst>
            </p:cNvPr>
            <p:cNvSpPr txBox="1"/>
            <p:nvPr/>
          </p:nvSpPr>
          <p:spPr>
            <a:xfrm>
              <a:off x="7810754" y="1774415"/>
              <a:ext cx="695631" cy="466865"/>
            </a:xfrm>
            <a:prstGeom prst="rect">
              <a:avLst/>
            </a:prstGeom>
            <a:noFill/>
          </p:spPr>
          <p:txBody>
            <a:bodyPr wrap="square" rtlCol="0">
              <a:spAutoFit/>
            </a:bodyPr>
            <a:lstStyle/>
            <a:p>
              <a:r>
                <a:rPr lang="es-ES">
                  <a:solidFill>
                    <a:srgbClr val="ED7D31"/>
                  </a:solidFill>
                </a:rPr>
                <a:t>(1,1)</a:t>
              </a:r>
              <a:endParaRPr lang="en-GB">
                <a:solidFill>
                  <a:srgbClr val="ED7D31"/>
                </a:solidFill>
              </a:endParaRPr>
            </a:p>
          </p:txBody>
        </p:sp>
      </p:grpSp>
    </p:spTree>
    <p:extLst>
      <p:ext uri="{BB962C8B-B14F-4D97-AF65-F5344CB8AC3E}">
        <p14:creationId xmlns:p14="http://schemas.microsoft.com/office/powerpoint/2010/main" val="3080013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2">
            <a:extLst>
              <a:ext uri="{FF2B5EF4-FFF2-40B4-BE49-F238E27FC236}">
                <a16:creationId xmlns:a16="http://schemas.microsoft.com/office/drawing/2014/main" id="{5E16D741-CBC9-48CF-9533-DE5131DC1303}"/>
              </a:ext>
            </a:extLst>
          </p:cNvPr>
          <p:cNvGrpSpPr/>
          <p:nvPr/>
        </p:nvGrpSpPr>
        <p:grpSpPr>
          <a:xfrm>
            <a:off x="1432015" y="589296"/>
            <a:ext cx="9327969" cy="613274"/>
            <a:chOff x="1098198" y="3970536"/>
            <a:chExt cx="9314430" cy="775227"/>
          </a:xfrm>
        </p:grpSpPr>
        <p:sp>
          <p:nvSpPr>
            <p:cNvPr id="19" name="Rectangle 113">
              <a:extLst>
                <a:ext uri="{FF2B5EF4-FFF2-40B4-BE49-F238E27FC236}">
                  <a16:creationId xmlns:a16="http://schemas.microsoft.com/office/drawing/2014/main" id="{04CAAD8F-D5E7-46FC-8D8C-9A13B6FFE84C}"/>
                </a:ext>
              </a:extLst>
            </p:cNvPr>
            <p:cNvSpPr/>
            <p:nvPr/>
          </p:nvSpPr>
          <p:spPr>
            <a:xfrm>
              <a:off x="8470548" y="4068525"/>
              <a:ext cx="1942080" cy="5963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entrada</a:t>
              </a:r>
              <a:endParaRPr lang="en-GB">
                <a:solidFill>
                  <a:schemeClr val="tx1"/>
                </a:solidFill>
              </a:endParaRPr>
            </a:p>
          </p:txBody>
        </p:sp>
        <p:sp>
          <p:nvSpPr>
            <p:cNvPr id="20" name="Rectangle 114">
              <a:extLst>
                <a:ext uri="{FF2B5EF4-FFF2-40B4-BE49-F238E27FC236}">
                  <a16:creationId xmlns:a16="http://schemas.microsoft.com/office/drawing/2014/main" id="{5D936324-460E-4D0B-9BF2-40EE6A151E16}"/>
                </a:ext>
              </a:extLst>
            </p:cNvPr>
            <p:cNvSpPr/>
            <p:nvPr/>
          </p:nvSpPr>
          <p:spPr>
            <a:xfrm>
              <a:off x="1098198" y="4083575"/>
              <a:ext cx="1942080" cy="5963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espectador</a:t>
              </a:r>
              <a:endParaRPr lang="en-GB">
                <a:solidFill>
                  <a:schemeClr val="tx1"/>
                </a:solidFill>
              </a:endParaRPr>
            </a:p>
          </p:txBody>
        </p:sp>
        <p:cxnSp>
          <p:nvCxnSpPr>
            <p:cNvPr id="21" name="Straight Connector 115">
              <a:extLst>
                <a:ext uri="{FF2B5EF4-FFF2-40B4-BE49-F238E27FC236}">
                  <a16:creationId xmlns:a16="http://schemas.microsoft.com/office/drawing/2014/main" id="{732BDB22-CB11-4D66-B24C-04FE4B2A6334}"/>
                </a:ext>
              </a:extLst>
            </p:cNvPr>
            <p:cNvCxnSpPr>
              <a:cxnSpLocks/>
              <a:stCxn id="23" idx="1"/>
              <a:endCxn id="20" idx="3"/>
            </p:cNvCxnSpPr>
            <p:nvPr/>
          </p:nvCxnSpPr>
          <p:spPr>
            <a:xfrm flipH="1">
              <a:off x="3040278" y="4358150"/>
              <a:ext cx="1523484" cy="23612"/>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22" name="Straight Connector 118">
              <a:extLst>
                <a:ext uri="{FF2B5EF4-FFF2-40B4-BE49-F238E27FC236}">
                  <a16:creationId xmlns:a16="http://schemas.microsoft.com/office/drawing/2014/main" id="{22E6DCD1-811D-440F-B368-CB582FEA63FC}"/>
                </a:ext>
              </a:extLst>
            </p:cNvPr>
            <p:cNvCxnSpPr>
              <a:cxnSpLocks/>
              <a:stCxn id="19" idx="1"/>
              <a:endCxn id="23" idx="3"/>
            </p:cNvCxnSpPr>
            <p:nvPr/>
          </p:nvCxnSpPr>
          <p:spPr>
            <a:xfrm flipH="1" flipV="1">
              <a:off x="6574928" y="4358150"/>
              <a:ext cx="1895620" cy="8561"/>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23" name="Diamond 119">
              <a:extLst>
                <a:ext uri="{FF2B5EF4-FFF2-40B4-BE49-F238E27FC236}">
                  <a16:creationId xmlns:a16="http://schemas.microsoft.com/office/drawing/2014/main" id="{C14537E2-D8B5-4E97-973D-0A0C9699FFD1}"/>
                </a:ext>
              </a:extLst>
            </p:cNvPr>
            <p:cNvSpPr/>
            <p:nvPr/>
          </p:nvSpPr>
          <p:spPr>
            <a:xfrm>
              <a:off x="4563762" y="3970536"/>
              <a:ext cx="2011166" cy="775227"/>
            </a:xfrm>
            <a:prstGeom prst="diamond">
              <a:avLst/>
            </a:prstGeom>
            <a:noFill/>
            <a:ln w="28575">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err="1">
                  <a:solidFill>
                    <a:srgbClr val="ED7D31"/>
                  </a:solidFill>
                </a:rPr>
                <a:t>compra</a:t>
              </a:r>
              <a:endParaRPr lang="en-GB">
                <a:solidFill>
                  <a:srgbClr val="ED7D31"/>
                </a:solidFill>
              </a:endParaRPr>
            </a:p>
          </p:txBody>
        </p:sp>
        <p:sp>
          <p:nvSpPr>
            <p:cNvPr id="24" name="TextBox 41">
              <a:extLst>
                <a:ext uri="{FF2B5EF4-FFF2-40B4-BE49-F238E27FC236}">
                  <a16:creationId xmlns:a16="http://schemas.microsoft.com/office/drawing/2014/main" id="{DC7C2AC6-C607-4056-9C4C-46076262AC57}"/>
                </a:ext>
              </a:extLst>
            </p:cNvPr>
            <p:cNvSpPr txBox="1"/>
            <p:nvPr/>
          </p:nvSpPr>
          <p:spPr>
            <a:xfrm>
              <a:off x="3215366" y="3997696"/>
              <a:ext cx="695631" cy="369332"/>
            </a:xfrm>
            <a:prstGeom prst="rect">
              <a:avLst/>
            </a:prstGeom>
            <a:noFill/>
          </p:spPr>
          <p:txBody>
            <a:bodyPr wrap="square" rtlCol="0">
              <a:spAutoFit/>
            </a:bodyPr>
            <a:lstStyle/>
            <a:p>
              <a:r>
                <a:rPr lang="es-ES">
                  <a:solidFill>
                    <a:srgbClr val="ED7D31"/>
                  </a:solidFill>
                </a:rPr>
                <a:t>(1,1)</a:t>
              </a:r>
              <a:endParaRPr lang="en-GB">
                <a:solidFill>
                  <a:srgbClr val="ED7D31"/>
                </a:solidFill>
              </a:endParaRPr>
            </a:p>
          </p:txBody>
        </p:sp>
        <p:sp>
          <p:nvSpPr>
            <p:cNvPr id="25" name="TextBox 46">
              <a:extLst>
                <a:ext uri="{FF2B5EF4-FFF2-40B4-BE49-F238E27FC236}">
                  <a16:creationId xmlns:a16="http://schemas.microsoft.com/office/drawing/2014/main" id="{AA81B886-F449-4343-A913-E7EAE9A9704B}"/>
                </a:ext>
              </a:extLst>
            </p:cNvPr>
            <p:cNvSpPr txBox="1"/>
            <p:nvPr/>
          </p:nvSpPr>
          <p:spPr>
            <a:xfrm>
              <a:off x="7835467" y="3996072"/>
              <a:ext cx="695631" cy="466865"/>
            </a:xfrm>
            <a:prstGeom prst="rect">
              <a:avLst/>
            </a:prstGeom>
            <a:noFill/>
          </p:spPr>
          <p:txBody>
            <a:bodyPr wrap="square" rtlCol="0">
              <a:spAutoFit/>
            </a:bodyPr>
            <a:lstStyle/>
            <a:p>
              <a:r>
                <a:rPr lang="es-ES">
                  <a:solidFill>
                    <a:srgbClr val="ED7D31"/>
                  </a:solidFill>
                </a:rPr>
                <a:t>(1,N)</a:t>
              </a:r>
              <a:endParaRPr lang="en-GB">
                <a:solidFill>
                  <a:srgbClr val="ED7D31"/>
                </a:solidFill>
              </a:endParaRPr>
            </a:p>
          </p:txBody>
        </p:sp>
      </p:grpSp>
      <p:grpSp>
        <p:nvGrpSpPr>
          <p:cNvPr id="26" name="Group 13">
            <a:extLst>
              <a:ext uri="{FF2B5EF4-FFF2-40B4-BE49-F238E27FC236}">
                <a16:creationId xmlns:a16="http://schemas.microsoft.com/office/drawing/2014/main" id="{9E534908-B08F-4C41-93E0-FDB28E132EC4}"/>
              </a:ext>
            </a:extLst>
          </p:cNvPr>
          <p:cNvGrpSpPr/>
          <p:nvPr/>
        </p:nvGrpSpPr>
        <p:grpSpPr>
          <a:xfrm>
            <a:off x="1432015" y="1503590"/>
            <a:ext cx="9327969" cy="613274"/>
            <a:chOff x="1106436" y="4874641"/>
            <a:chExt cx="9314430" cy="775227"/>
          </a:xfrm>
        </p:grpSpPr>
        <p:sp>
          <p:nvSpPr>
            <p:cNvPr id="27" name="Rectangle 120">
              <a:extLst>
                <a:ext uri="{FF2B5EF4-FFF2-40B4-BE49-F238E27FC236}">
                  <a16:creationId xmlns:a16="http://schemas.microsoft.com/office/drawing/2014/main" id="{72EA12F7-7C3F-4772-AFD1-F6FECD8DD0F7}"/>
                </a:ext>
              </a:extLst>
            </p:cNvPr>
            <p:cNvSpPr/>
            <p:nvPr/>
          </p:nvSpPr>
          <p:spPr>
            <a:xfrm>
              <a:off x="8478786" y="4964392"/>
              <a:ext cx="1942080" cy="5963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cine</a:t>
              </a:r>
              <a:endParaRPr lang="en-GB">
                <a:solidFill>
                  <a:schemeClr val="tx1"/>
                </a:solidFill>
              </a:endParaRPr>
            </a:p>
          </p:txBody>
        </p:sp>
        <p:sp>
          <p:nvSpPr>
            <p:cNvPr id="28" name="Rectangle 121">
              <a:extLst>
                <a:ext uri="{FF2B5EF4-FFF2-40B4-BE49-F238E27FC236}">
                  <a16:creationId xmlns:a16="http://schemas.microsoft.com/office/drawing/2014/main" id="{0EFEE4D1-1CEC-4E5D-97F6-F940BAA5396A}"/>
                </a:ext>
              </a:extLst>
            </p:cNvPr>
            <p:cNvSpPr/>
            <p:nvPr/>
          </p:nvSpPr>
          <p:spPr>
            <a:xfrm>
              <a:off x="1106436" y="4964317"/>
              <a:ext cx="1942080" cy="59637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espectador</a:t>
              </a:r>
              <a:endParaRPr lang="en-GB">
                <a:solidFill>
                  <a:schemeClr val="tx1"/>
                </a:solidFill>
              </a:endParaRPr>
            </a:p>
          </p:txBody>
        </p:sp>
        <p:cxnSp>
          <p:nvCxnSpPr>
            <p:cNvPr id="29" name="Straight Connector 122">
              <a:extLst>
                <a:ext uri="{FF2B5EF4-FFF2-40B4-BE49-F238E27FC236}">
                  <a16:creationId xmlns:a16="http://schemas.microsoft.com/office/drawing/2014/main" id="{77F409BA-451A-450C-8CBB-F8457BADCBCC}"/>
                </a:ext>
              </a:extLst>
            </p:cNvPr>
            <p:cNvCxnSpPr>
              <a:cxnSpLocks/>
              <a:stCxn id="31" idx="1"/>
              <a:endCxn id="28" idx="3"/>
            </p:cNvCxnSpPr>
            <p:nvPr/>
          </p:nvCxnSpPr>
          <p:spPr>
            <a:xfrm flipH="1">
              <a:off x="3048516" y="5262255"/>
              <a:ext cx="1523484" cy="248"/>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30" name="Straight Connector 125">
              <a:extLst>
                <a:ext uri="{FF2B5EF4-FFF2-40B4-BE49-F238E27FC236}">
                  <a16:creationId xmlns:a16="http://schemas.microsoft.com/office/drawing/2014/main" id="{06FE8CBF-6F91-40D1-8933-7F56F8BA294F}"/>
                </a:ext>
              </a:extLst>
            </p:cNvPr>
            <p:cNvCxnSpPr>
              <a:cxnSpLocks/>
              <a:stCxn id="27" idx="1"/>
              <a:endCxn id="31" idx="3"/>
            </p:cNvCxnSpPr>
            <p:nvPr/>
          </p:nvCxnSpPr>
          <p:spPr>
            <a:xfrm flipH="1" flipV="1">
              <a:off x="6583166" y="5262255"/>
              <a:ext cx="1895620" cy="323"/>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31" name="Diamond 126">
              <a:extLst>
                <a:ext uri="{FF2B5EF4-FFF2-40B4-BE49-F238E27FC236}">
                  <a16:creationId xmlns:a16="http://schemas.microsoft.com/office/drawing/2014/main" id="{7DD37D21-3968-416D-AC0B-96BBF49E2A1B}"/>
                </a:ext>
              </a:extLst>
            </p:cNvPr>
            <p:cNvSpPr/>
            <p:nvPr/>
          </p:nvSpPr>
          <p:spPr>
            <a:xfrm>
              <a:off x="4572000" y="4874641"/>
              <a:ext cx="2011166" cy="775227"/>
            </a:xfrm>
            <a:prstGeom prst="diamond">
              <a:avLst/>
            </a:prstGeom>
            <a:noFill/>
            <a:ln w="28575">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a:solidFill>
                    <a:srgbClr val="ED7D31"/>
                  </a:solidFill>
                </a:rPr>
                <a:t>acude</a:t>
              </a:r>
              <a:endParaRPr lang="en-GB">
                <a:solidFill>
                  <a:srgbClr val="ED7D31"/>
                </a:solidFill>
              </a:endParaRPr>
            </a:p>
          </p:txBody>
        </p:sp>
        <p:sp>
          <p:nvSpPr>
            <p:cNvPr id="32" name="TextBox 40">
              <a:extLst>
                <a:ext uri="{FF2B5EF4-FFF2-40B4-BE49-F238E27FC236}">
                  <a16:creationId xmlns:a16="http://schemas.microsoft.com/office/drawing/2014/main" id="{E5392468-6C9A-451E-96AF-F4F695E29E07}"/>
                </a:ext>
              </a:extLst>
            </p:cNvPr>
            <p:cNvSpPr txBox="1"/>
            <p:nvPr/>
          </p:nvSpPr>
          <p:spPr>
            <a:xfrm>
              <a:off x="3215873" y="4915073"/>
              <a:ext cx="695631" cy="466865"/>
            </a:xfrm>
            <a:prstGeom prst="rect">
              <a:avLst/>
            </a:prstGeom>
            <a:noFill/>
          </p:spPr>
          <p:txBody>
            <a:bodyPr wrap="square" rtlCol="0">
              <a:spAutoFit/>
            </a:bodyPr>
            <a:lstStyle/>
            <a:p>
              <a:r>
                <a:rPr lang="es-ES">
                  <a:solidFill>
                    <a:srgbClr val="ED7D31"/>
                  </a:solidFill>
                </a:rPr>
                <a:t>(1,N)</a:t>
              </a:r>
              <a:endParaRPr lang="en-GB">
                <a:solidFill>
                  <a:srgbClr val="ED7D31"/>
                </a:solidFill>
              </a:endParaRPr>
            </a:p>
          </p:txBody>
        </p:sp>
        <p:sp>
          <p:nvSpPr>
            <p:cNvPr id="33" name="TextBox 47">
              <a:extLst>
                <a:ext uri="{FF2B5EF4-FFF2-40B4-BE49-F238E27FC236}">
                  <a16:creationId xmlns:a16="http://schemas.microsoft.com/office/drawing/2014/main" id="{B1ACDEF3-4DBA-4C75-9EB8-CABB3A0D04A3}"/>
                </a:ext>
              </a:extLst>
            </p:cNvPr>
            <p:cNvSpPr txBox="1"/>
            <p:nvPr/>
          </p:nvSpPr>
          <p:spPr>
            <a:xfrm>
              <a:off x="7818990" y="4910026"/>
              <a:ext cx="695631" cy="466865"/>
            </a:xfrm>
            <a:prstGeom prst="rect">
              <a:avLst/>
            </a:prstGeom>
            <a:noFill/>
          </p:spPr>
          <p:txBody>
            <a:bodyPr wrap="square" rtlCol="0">
              <a:spAutoFit/>
            </a:bodyPr>
            <a:lstStyle/>
            <a:p>
              <a:r>
                <a:rPr lang="es-ES">
                  <a:solidFill>
                    <a:srgbClr val="ED7D31"/>
                  </a:solidFill>
                </a:rPr>
                <a:t>(1,1)</a:t>
              </a:r>
              <a:endParaRPr lang="en-GB">
                <a:solidFill>
                  <a:srgbClr val="ED7D31"/>
                </a:solidFill>
              </a:endParaRPr>
            </a:p>
          </p:txBody>
        </p:sp>
      </p:grpSp>
    </p:spTree>
    <p:extLst>
      <p:ext uri="{BB962C8B-B14F-4D97-AF65-F5344CB8AC3E}">
        <p14:creationId xmlns:p14="http://schemas.microsoft.com/office/powerpoint/2010/main" val="1044201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FB57C4A-FBBA-40BA-84C9-E228B8FDF382}"/>
              </a:ext>
            </a:extLst>
          </p:cNvPr>
          <p:cNvCxnSpPr/>
          <p:nvPr/>
        </p:nvCxnSpPr>
        <p:spPr>
          <a:xfrm>
            <a:off x="189470" y="551935"/>
            <a:ext cx="11714206" cy="0"/>
          </a:xfrm>
          <a:prstGeom prst="line">
            <a:avLst/>
          </a:prstGeom>
          <a:ln w="1905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5C12392-36EA-4E55-96C9-9F189601F35A}"/>
              </a:ext>
            </a:extLst>
          </p:cNvPr>
          <p:cNvSpPr txBox="1"/>
          <p:nvPr/>
        </p:nvSpPr>
        <p:spPr>
          <a:xfrm>
            <a:off x="189469" y="124937"/>
            <a:ext cx="3517557" cy="400110"/>
          </a:xfrm>
          <a:prstGeom prst="rect">
            <a:avLst/>
          </a:prstGeom>
          <a:noFill/>
        </p:spPr>
        <p:txBody>
          <a:bodyPr wrap="square" lIns="91440" tIns="45720" rIns="91440" bIns="45720" rtlCol="0" anchor="t">
            <a:spAutoFit/>
          </a:bodyPr>
          <a:lstStyle/>
          <a:p>
            <a:r>
              <a:rPr lang="es-ES" sz="2000"/>
              <a:t>Diagrama Entidad</a:t>
            </a:r>
            <a:endParaRPr lang="en-GB" sz="2000"/>
          </a:p>
        </p:txBody>
      </p:sp>
      <p:sp>
        <p:nvSpPr>
          <p:cNvPr id="48" name="Rectangle 47">
            <a:extLst>
              <a:ext uri="{FF2B5EF4-FFF2-40B4-BE49-F238E27FC236}">
                <a16:creationId xmlns:a16="http://schemas.microsoft.com/office/drawing/2014/main" id="{2BD99DA4-1AA1-4092-9C16-8B2E782FEA1F}"/>
              </a:ext>
            </a:extLst>
          </p:cNvPr>
          <p:cNvSpPr/>
          <p:nvPr/>
        </p:nvSpPr>
        <p:spPr>
          <a:xfrm>
            <a:off x="25256" y="1084434"/>
            <a:ext cx="1066359" cy="4769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distrito</a:t>
            </a:r>
            <a:endParaRPr lang="en-GB">
              <a:solidFill>
                <a:schemeClr val="tx1"/>
              </a:solidFill>
            </a:endParaRPr>
          </a:p>
        </p:txBody>
      </p:sp>
      <p:cxnSp>
        <p:nvCxnSpPr>
          <p:cNvPr id="49" name="Straight Connector 48">
            <a:extLst>
              <a:ext uri="{FF2B5EF4-FFF2-40B4-BE49-F238E27FC236}">
                <a16:creationId xmlns:a16="http://schemas.microsoft.com/office/drawing/2014/main" id="{D3A278E7-FD86-4494-9217-5FDDED479BBC}"/>
              </a:ext>
            </a:extLst>
          </p:cNvPr>
          <p:cNvCxnSpPr>
            <a:cxnSpLocks/>
            <a:endCxn id="48" idx="3"/>
          </p:cNvCxnSpPr>
          <p:nvPr/>
        </p:nvCxnSpPr>
        <p:spPr>
          <a:xfrm flipH="1">
            <a:off x="1091615" y="1309064"/>
            <a:ext cx="732783" cy="13863"/>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52" name="Straight Connector 51">
            <a:extLst>
              <a:ext uri="{FF2B5EF4-FFF2-40B4-BE49-F238E27FC236}">
                <a16:creationId xmlns:a16="http://schemas.microsoft.com/office/drawing/2014/main" id="{A03F0A02-367C-4C1E-98CD-38482665B376}"/>
              </a:ext>
            </a:extLst>
          </p:cNvPr>
          <p:cNvCxnSpPr>
            <a:cxnSpLocks/>
            <a:endCxn id="53" idx="3"/>
          </p:cNvCxnSpPr>
          <p:nvPr/>
        </p:nvCxnSpPr>
        <p:spPr>
          <a:xfrm flipH="1">
            <a:off x="3127871" y="1289409"/>
            <a:ext cx="671861" cy="6931"/>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53" name="Diamond 52">
            <a:extLst>
              <a:ext uri="{FF2B5EF4-FFF2-40B4-BE49-F238E27FC236}">
                <a16:creationId xmlns:a16="http://schemas.microsoft.com/office/drawing/2014/main" id="{D5542F9B-FB65-4912-9751-D373238A8CB8}"/>
              </a:ext>
            </a:extLst>
          </p:cNvPr>
          <p:cNvSpPr/>
          <p:nvPr/>
        </p:nvSpPr>
        <p:spPr>
          <a:xfrm>
            <a:off x="1828895" y="936499"/>
            <a:ext cx="1298976" cy="719681"/>
          </a:xfrm>
          <a:prstGeom prst="diamond">
            <a:avLst/>
          </a:prstGeom>
          <a:noFill/>
          <a:ln w="28575">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a:solidFill>
                  <a:srgbClr val="ED7D31"/>
                </a:solidFill>
              </a:rPr>
              <a:t>Hay </a:t>
            </a:r>
            <a:endParaRPr lang="en-GB">
              <a:solidFill>
                <a:srgbClr val="ED7D31"/>
              </a:solidFill>
            </a:endParaRPr>
          </a:p>
        </p:txBody>
      </p:sp>
      <p:sp>
        <p:nvSpPr>
          <p:cNvPr id="35" name="TextBox 34">
            <a:extLst>
              <a:ext uri="{FF2B5EF4-FFF2-40B4-BE49-F238E27FC236}">
                <a16:creationId xmlns:a16="http://schemas.microsoft.com/office/drawing/2014/main" id="{95A4E1EC-D63F-446E-B8C3-EC5AE284DAD6}"/>
              </a:ext>
            </a:extLst>
          </p:cNvPr>
          <p:cNvSpPr txBox="1"/>
          <p:nvPr/>
        </p:nvSpPr>
        <p:spPr>
          <a:xfrm>
            <a:off x="3125660" y="994876"/>
            <a:ext cx="695631" cy="369332"/>
          </a:xfrm>
          <a:prstGeom prst="rect">
            <a:avLst/>
          </a:prstGeom>
          <a:noFill/>
        </p:spPr>
        <p:txBody>
          <a:bodyPr wrap="square" rtlCol="0">
            <a:spAutoFit/>
          </a:bodyPr>
          <a:lstStyle/>
          <a:p>
            <a:r>
              <a:rPr lang="es-ES">
                <a:solidFill>
                  <a:srgbClr val="ED7D31"/>
                </a:solidFill>
              </a:rPr>
              <a:t>(0,1)</a:t>
            </a:r>
            <a:endParaRPr lang="en-GB">
              <a:solidFill>
                <a:srgbClr val="ED7D31"/>
              </a:solidFill>
            </a:endParaRPr>
          </a:p>
        </p:txBody>
      </p:sp>
      <p:sp>
        <p:nvSpPr>
          <p:cNvPr id="47" name="TextBox 46">
            <a:extLst>
              <a:ext uri="{FF2B5EF4-FFF2-40B4-BE49-F238E27FC236}">
                <a16:creationId xmlns:a16="http://schemas.microsoft.com/office/drawing/2014/main" id="{B7AADC71-C260-40B4-A9F4-CFC9C1603B32}"/>
              </a:ext>
            </a:extLst>
          </p:cNvPr>
          <p:cNvSpPr txBox="1"/>
          <p:nvPr/>
        </p:nvSpPr>
        <p:spPr>
          <a:xfrm>
            <a:off x="1286110" y="994876"/>
            <a:ext cx="695631" cy="369332"/>
          </a:xfrm>
          <a:prstGeom prst="rect">
            <a:avLst/>
          </a:prstGeom>
          <a:noFill/>
        </p:spPr>
        <p:txBody>
          <a:bodyPr wrap="square" rtlCol="0">
            <a:spAutoFit/>
          </a:bodyPr>
          <a:lstStyle/>
          <a:p>
            <a:r>
              <a:rPr lang="es-ES">
                <a:solidFill>
                  <a:srgbClr val="ED7D31"/>
                </a:solidFill>
              </a:rPr>
              <a:t>(1,1)</a:t>
            </a:r>
            <a:endParaRPr lang="en-GB">
              <a:solidFill>
                <a:srgbClr val="ED7D31"/>
              </a:solidFill>
            </a:endParaRPr>
          </a:p>
        </p:txBody>
      </p:sp>
      <p:sp>
        <p:nvSpPr>
          <p:cNvPr id="51" name="Rectangle 47">
            <a:extLst>
              <a:ext uri="{FF2B5EF4-FFF2-40B4-BE49-F238E27FC236}">
                <a16:creationId xmlns:a16="http://schemas.microsoft.com/office/drawing/2014/main" id="{34C87A95-037B-4707-B4CB-163895BB966E}"/>
              </a:ext>
            </a:extLst>
          </p:cNvPr>
          <p:cNvSpPr/>
          <p:nvPr/>
        </p:nvSpPr>
        <p:spPr>
          <a:xfrm>
            <a:off x="3775265" y="1078534"/>
            <a:ext cx="1074174" cy="4366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cine</a:t>
            </a:r>
            <a:endParaRPr lang="en-GB">
              <a:solidFill>
                <a:schemeClr val="tx1"/>
              </a:solidFill>
            </a:endParaRPr>
          </a:p>
        </p:txBody>
      </p:sp>
      <p:cxnSp>
        <p:nvCxnSpPr>
          <p:cNvPr id="65" name="Straight Connector 51">
            <a:extLst>
              <a:ext uri="{FF2B5EF4-FFF2-40B4-BE49-F238E27FC236}">
                <a16:creationId xmlns:a16="http://schemas.microsoft.com/office/drawing/2014/main" id="{8733F5B4-AB58-4C51-9B45-A42C391517A6}"/>
              </a:ext>
            </a:extLst>
          </p:cNvPr>
          <p:cNvCxnSpPr>
            <a:cxnSpLocks/>
          </p:cNvCxnSpPr>
          <p:nvPr/>
        </p:nvCxnSpPr>
        <p:spPr>
          <a:xfrm flipH="1">
            <a:off x="4843335" y="1289409"/>
            <a:ext cx="671861" cy="6931"/>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66" name="TextBox 34">
            <a:extLst>
              <a:ext uri="{FF2B5EF4-FFF2-40B4-BE49-F238E27FC236}">
                <a16:creationId xmlns:a16="http://schemas.microsoft.com/office/drawing/2014/main" id="{19CBB892-E7EF-45AB-9779-F8BCA76BE6CB}"/>
              </a:ext>
            </a:extLst>
          </p:cNvPr>
          <p:cNvSpPr txBox="1"/>
          <p:nvPr/>
        </p:nvSpPr>
        <p:spPr>
          <a:xfrm>
            <a:off x="6724403" y="936364"/>
            <a:ext cx="695631" cy="369332"/>
          </a:xfrm>
          <a:prstGeom prst="rect">
            <a:avLst/>
          </a:prstGeom>
          <a:noFill/>
        </p:spPr>
        <p:txBody>
          <a:bodyPr wrap="square" rtlCol="0">
            <a:spAutoFit/>
          </a:bodyPr>
          <a:lstStyle/>
          <a:p>
            <a:r>
              <a:rPr lang="es-ES">
                <a:solidFill>
                  <a:srgbClr val="ED7D31"/>
                </a:solidFill>
              </a:rPr>
              <a:t>(1,N)</a:t>
            </a:r>
            <a:endParaRPr lang="en-GB">
              <a:solidFill>
                <a:srgbClr val="ED7D31"/>
              </a:solidFill>
            </a:endParaRPr>
          </a:p>
        </p:txBody>
      </p:sp>
      <p:sp>
        <p:nvSpPr>
          <p:cNvPr id="67" name="Rectangle 47">
            <a:extLst>
              <a:ext uri="{FF2B5EF4-FFF2-40B4-BE49-F238E27FC236}">
                <a16:creationId xmlns:a16="http://schemas.microsoft.com/office/drawing/2014/main" id="{09ADD85C-F895-44A8-8B34-39AD5B1B0E27}"/>
              </a:ext>
            </a:extLst>
          </p:cNvPr>
          <p:cNvSpPr/>
          <p:nvPr/>
        </p:nvSpPr>
        <p:spPr>
          <a:xfrm>
            <a:off x="7251308" y="1067624"/>
            <a:ext cx="1074174" cy="43660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sala</a:t>
            </a:r>
            <a:endParaRPr lang="en-GB">
              <a:solidFill>
                <a:schemeClr val="tx1"/>
              </a:solidFill>
            </a:endParaRPr>
          </a:p>
        </p:txBody>
      </p:sp>
      <p:sp>
        <p:nvSpPr>
          <p:cNvPr id="68" name="Diamond 52">
            <a:extLst>
              <a:ext uri="{FF2B5EF4-FFF2-40B4-BE49-F238E27FC236}">
                <a16:creationId xmlns:a16="http://schemas.microsoft.com/office/drawing/2014/main" id="{E2D2EEC1-1A82-4AD7-B806-5BA3629F5E09}"/>
              </a:ext>
            </a:extLst>
          </p:cNvPr>
          <p:cNvSpPr/>
          <p:nvPr/>
        </p:nvSpPr>
        <p:spPr>
          <a:xfrm>
            <a:off x="5513001" y="929568"/>
            <a:ext cx="1337958" cy="719681"/>
          </a:xfrm>
          <a:prstGeom prst="diamond">
            <a:avLst/>
          </a:prstGeom>
          <a:noFill/>
          <a:ln w="28575">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a:solidFill>
                  <a:srgbClr val="ED7D31"/>
                </a:solidFill>
              </a:rPr>
              <a:t>tiene </a:t>
            </a:r>
            <a:endParaRPr lang="en-GB">
              <a:solidFill>
                <a:srgbClr val="ED7D31"/>
              </a:solidFill>
            </a:endParaRPr>
          </a:p>
        </p:txBody>
      </p:sp>
      <p:cxnSp>
        <p:nvCxnSpPr>
          <p:cNvPr id="69" name="Straight Connector 48">
            <a:extLst>
              <a:ext uri="{FF2B5EF4-FFF2-40B4-BE49-F238E27FC236}">
                <a16:creationId xmlns:a16="http://schemas.microsoft.com/office/drawing/2014/main" id="{12E343F2-5444-405E-B872-D6582C4880CB}"/>
              </a:ext>
            </a:extLst>
          </p:cNvPr>
          <p:cNvCxnSpPr>
            <a:cxnSpLocks/>
          </p:cNvCxnSpPr>
          <p:nvPr/>
        </p:nvCxnSpPr>
        <p:spPr>
          <a:xfrm flipH="1">
            <a:off x="6876143" y="1287833"/>
            <a:ext cx="375165" cy="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70" name="TextBox 46">
            <a:extLst>
              <a:ext uri="{FF2B5EF4-FFF2-40B4-BE49-F238E27FC236}">
                <a16:creationId xmlns:a16="http://schemas.microsoft.com/office/drawing/2014/main" id="{5DC89392-5862-4E37-8ECA-D31E9E7B43DA}"/>
              </a:ext>
            </a:extLst>
          </p:cNvPr>
          <p:cNvSpPr txBox="1"/>
          <p:nvPr/>
        </p:nvSpPr>
        <p:spPr>
          <a:xfrm>
            <a:off x="4869677" y="994876"/>
            <a:ext cx="695631" cy="369332"/>
          </a:xfrm>
          <a:prstGeom prst="rect">
            <a:avLst/>
          </a:prstGeom>
          <a:noFill/>
        </p:spPr>
        <p:txBody>
          <a:bodyPr wrap="square" rtlCol="0">
            <a:spAutoFit/>
          </a:bodyPr>
          <a:lstStyle/>
          <a:p>
            <a:r>
              <a:rPr lang="es-ES">
                <a:solidFill>
                  <a:srgbClr val="ED7D31"/>
                </a:solidFill>
              </a:rPr>
              <a:t>(1,1)</a:t>
            </a:r>
            <a:endParaRPr lang="en-GB">
              <a:solidFill>
                <a:srgbClr val="ED7D31"/>
              </a:solidFill>
            </a:endParaRPr>
          </a:p>
        </p:txBody>
      </p:sp>
      <p:sp>
        <p:nvSpPr>
          <p:cNvPr id="71" name="Rectangle 47">
            <a:extLst>
              <a:ext uri="{FF2B5EF4-FFF2-40B4-BE49-F238E27FC236}">
                <a16:creationId xmlns:a16="http://schemas.microsoft.com/office/drawing/2014/main" id="{09C2B4AE-399E-419A-A910-8601E074A028}"/>
              </a:ext>
            </a:extLst>
          </p:cNvPr>
          <p:cNvSpPr/>
          <p:nvPr/>
        </p:nvSpPr>
        <p:spPr>
          <a:xfrm>
            <a:off x="2288510" y="3917514"/>
            <a:ext cx="1328390" cy="4769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Espectador</a:t>
            </a:r>
            <a:endParaRPr lang="en-GB">
              <a:solidFill>
                <a:schemeClr val="tx1"/>
              </a:solidFill>
            </a:endParaRPr>
          </a:p>
        </p:txBody>
      </p:sp>
      <p:sp>
        <p:nvSpPr>
          <p:cNvPr id="73" name="Rectangle 47">
            <a:extLst>
              <a:ext uri="{FF2B5EF4-FFF2-40B4-BE49-F238E27FC236}">
                <a16:creationId xmlns:a16="http://schemas.microsoft.com/office/drawing/2014/main" id="{02EC9F98-846C-4314-8141-0581A59807E1}"/>
              </a:ext>
            </a:extLst>
          </p:cNvPr>
          <p:cNvSpPr/>
          <p:nvPr/>
        </p:nvSpPr>
        <p:spPr>
          <a:xfrm>
            <a:off x="10598200" y="1793171"/>
            <a:ext cx="1199429" cy="4769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película</a:t>
            </a:r>
            <a:endParaRPr lang="en-GB">
              <a:solidFill>
                <a:schemeClr val="tx1"/>
              </a:solidFill>
            </a:endParaRPr>
          </a:p>
        </p:txBody>
      </p:sp>
      <p:sp>
        <p:nvSpPr>
          <p:cNvPr id="74" name="Diamond 52">
            <a:extLst>
              <a:ext uri="{FF2B5EF4-FFF2-40B4-BE49-F238E27FC236}">
                <a16:creationId xmlns:a16="http://schemas.microsoft.com/office/drawing/2014/main" id="{D25D5C81-67A5-40C7-AA2C-28295A9428E6}"/>
              </a:ext>
            </a:extLst>
          </p:cNvPr>
          <p:cNvSpPr/>
          <p:nvPr/>
        </p:nvSpPr>
        <p:spPr>
          <a:xfrm>
            <a:off x="8580470" y="1136600"/>
            <a:ext cx="2011680" cy="340682"/>
          </a:xfrm>
          <a:prstGeom prst="diamond">
            <a:avLst/>
          </a:prstGeom>
          <a:noFill/>
          <a:ln w="28575">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a:solidFill>
                  <a:srgbClr val="ED7D31"/>
                </a:solidFill>
              </a:rPr>
              <a:t>proyecta </a:t>
            </a:r>
            <a:endParaRPr lang="en-GB">
              <a:solidFill>
                <a:srgbClr val="ED7D31"/>
              </a:solidFill>
            </a:endParaRPr>
          </a:p>
        </p:txBody>
      </p:sp>
      <p:cxnSp>
        <p:nvCxnSpPr>
          <p:cNvPr id="75" name="Straight Connector 48">
            <a:extLst>
              <a:ext uri="{FF2B5EF4-FFF2-40B4-BE49-F238E27FC236}">
                <a16:creationId xmlns:a16="http://schemas.microsoft.com/office/drawing/2014/main" id="{2C719088-0B8D-4B8E-977D-5FC53FA84292}"/>
              </a:ext>
            </a:extLst>
          </p:cNvPr>
          <p:cNvCxnSpPr>
            <a:cxnSpLocks/>
            <a:stCxn id="74" idx="1"/>
            <a:endCxn id="67" idx="3"/>
          </p:cNvCxnSpPr>
          <p:nvPr/>
        </p:nvCxnSpPr>
        <p:spPr>
          <a:xfrm flipH="1" flipV="1">
            <a:off x="8325482" y="1285928"/>
            <a:ext cx="254988" cy="21013"/>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76" name="Straight Connector 48">
            <a:extLst>
              <a:ext uri="{FF2B5EF4-FFF2-40B4-BE49-F238E27FC236}">
                <a16:creationId xmlns:a16="http://schemas.microsoft.com/office/drawing/2014/main" id="{06EB1917-B80D-4DEE-B62A-BA927B238777}"/>
              </a:ext>
            </a:extLst>
          </p:cNvPr>
          <p:cNvCxnSpPr>
            <a:cxnSpLocks/>
            <a:stCxn id="74" idx="3"/>
            <a:endCxn id="74" idx="3"/>
          </p:cNvCxnSpPr>
          <p:nvPr/>
        </p:nvCxnSpPr>
        <p:spPr>
          <a:xfrm>
            <a:off x="10592150" y="1306941"/>
            <a:ext cx="0" cy="0"/>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94" name="Straight Connector 48">
            <a:extLst>
              <a:ext uri="{FF2B5EF4-FFF2-40B4-BE49-F238E27FC236}">
                <a16:creationId xmlns:a16="http://schemas.microsoft.com/office/drawing/2014/main" id="{75E94B5A-1409-4DCD-84E7-BC07744DA62D}"/>
              </a:ext>
            </a:extLst>
          </p:cNvPr>
          <p:cNvCxnSpPr>
            <a:cxnSpLocks/>
            <a:stCxn id="73" idx="0"/>
          </p:cNvCxnSpPr>
          <p:nvPr/>
        </p:nvCxnSpPr>
        <p:spPr>
          <a:xfrm flipH="1" flipV="1">
            <a:off x="10592151" y="1299805"/>
            <a:ext cx="605764" cy="493366"/>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97" name="TextBox 46">
            <a:extLst>
              <a:ext uri="{FF2B5EF4-FFF2-40B4-BE49-F238E27FC236}">
                <a16:creationId xmlns:a16="http://schemas.microsoft.com/office/drawing/2014/main" id="{D8C7CD8D-1A22-4856-A7C6-4D68BE34B368}"/>
              </a:ext>
            </a:extLst>
          </p:cNvPr>
          <p:cNvSpPr txBox="1"/>
          <p:nvPr/>
        </p:nvSpPr>
        <p:spPr>
          <a:xfrm>
            <a:off x="10968956" y="1427994"/>
            <a:ext cx="838785" cy="369332"/>
          </a:xfrm>
          <a:prstGeom prst="rect">
            <a:avLst/>
          </a:prstGeom>
          <a:noFill/>
        </p:spPr>
        <p:txBody>
          <a:bodyPr wrap="square" rtlCol="0">
            <a:spAutoFit/>
          </a:bodyPr>
          <a:lstStyle/>
          <a:p>
            <a:r>
              <a:rPr lang="es-ES">
                <a:solidFill>
                  <a:srgbClr val="ED7D31"/>
                </a:solidFill>
              </a:rPr>
              <a:t>(N,M)</a:t>
            </a:r>
            <a:endParaRPr lang="en-GB">
              <a:solidFill>
                <a:srgbClr val="ED7D31"/>
              </a:solidFill>
            </a:endParaRPr>
          </a:p>
        </p:txBody>
      </p:sp>
      <p:sp>
        <p:nvSpPr>
          <p:cNvPr id="99" name="TextBox 46">
            <a:extLst>
              <a:ext uri="{FF2B5EF4-FFF2-40B4-BE49-F238E27FC236}">
                <a16:creationId xmlns:a16="http://schemas.microsoft.com/office/drawing/2014/main" id="{BFE6E7E0-E771-4DAA-BAAB-5ED8E7E00E65}"/>
              </a:ext>
            </a:extLst>
          </p:cNvPr>
          <p:cNvSpPr txBox="1"/>
          <p:nvPr/>
        </p:nvSpPr>
        <p:spPr>
          <a:xfrm>
            <a:off x="8281254" y="953595"/>
            <a:ext cx="838785" cy="369332"/>
          </a:xfrm>
          <a:prstGeom prst="rect">
            <a:avLst/>
          </a:prstGeom>
          <a:noFill/>
        </p:spPr>
        <p:txBody>
          <a:bodyPr wrap="square" rtlCol="0">
            <a:spAutoFit/>
          </a:bodyPr>
          <a:lstStyle/>
          <a:p>
            <a:r>
              <a:rPr lang="es-ES">
                <a:solidFill>
                  <a:srgbClr val="ED7D31"/>
                </a:solidFill>
              </a:rPr>
              <a:t>(N,M)</a:t>
            </a:r>
            <a:endParaRPr lang="en-GB">
              <a:solidFill>
                <a:srgbClr val="ED7D31"/>
              </a:solidFill>
            </a:endParaRPr>
          </a:p>
        </p:txBody>
      </p:sp>
      <p:sp>
        <p:nvSpPr>
          <p:cNvPr id="101" name="Rectangle 47">
            <a:extLst>
              <a:ext uri="{FF2B5EF4-FFF2-40B4-BE49-F238E27FC236}">
                <a16:creationId xmlns:a16="http://schemas.microsoft.com/office/drawing/2014/main" id="{B5403194-412C-46E7-97D9-0F17ACC3D393}"/>
              </a:ext>
            </a:extLst>
          </p:cNvPr>
          <p:cNvSpPr/>
          <p:nvPr/>
        </p:nvSpPr>
        <p:spPr>
          <a:xfrm>
            <a:off x="8817213" y="5663851"/>
            <a:ext cx="996925" cy="4769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entrada</a:t>
            </a:r>
            <a:endParaRPr lang="en-GB">
              <a:solidFill>
                <a:schemeClr val="tx1"/>
              </a:solidFill>
            </a:endParaRPr>
          </a:p>
        </p:txBody>
      </p:sp>
      <p:sp>
        <p:nvSpPr>
          <p:cNvPr id="102" name="Rectangle 47">
            <a:extLst>
              <a:ext uri="{FF2B5EF4-FFF2-40B4-BE49-F238E27FC236}">
                <a16:creationId xmlns:a16="http://schemas.microsoft.com/office/drawing/2014/main" id="{F93E2E63-501A-4C4D-BB51-47C765916356}"/>
              </a:ext>
            </a:extLst>
          </p:cNvPr>
          <p:cNvSpPr/>
          <p:nvPr/>
        </p:nvSpPr>
        <p:spPr>
          <a:xfrm>
            <a:off x="5555082" y="4397388"/>
            <a:ext cx="924560" cy="4769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butaca</a:t>
            </a:r>
            <a:endParaRPr lang="en-GB">
              <a:solidFill>
                <a:schemeClr val="tx1"/>
              </a:solidFill>
            </a:endParaRPr>
          </a:p>
        </p:txBody>
      </p:sp>
      <p:cxnSp>
        <p:nvCxnSpPr>
          <p:cNvPr id="103" name="Straight Connector 48">
            <a:extLst>
              <a:ext uri="{FF2B5EF4-FFF2-40B4-BE49-F238E27FC236}">
                <a16:creationId xmlns:a16="http://schemas.microsoft.com/office/drawing/2014/main" id="{0477C76C-0E1A-4E30-B5EE-CD56EF38B2E7}"/>
              </a:ext>
            </a:extLst>
          </p:cNvPr>
          <p:cNvCxnSpPr>
            <a:cxnSpLocks/>
          </p:cNvCxnSpPr>
          <p:nvPr/>
        </p:nvCxnSpPr>
        <p:spPr>
          <a:xfrm flipH="1">
            <a:off x="2921238" y="3222474"/>
            <a:ext cx="117858" cy="683666"/>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106" name="Straight Connector 48">
            <a:extLst>
              <a:ext uri="{FF2B5EF4-FFF2-40B4-BE49-F238E27FC236}">
                <a16:creationId xmlns:a16="http://schemas.microsoft.com/office/drawing/2014/main" id="{183BAF30-1DE0-42DF-83A0-48A29335E862}"/>
              </a:ext>
            </a:extLst>
          </p:cNvPr>
          <p:cNvCxnSpPr>
            <a:cxnSpLocks/>
          </p:cNvCxnSpPr>
          <p:nvPr/>
        </p:nvCxnSpPr>
        <p:spPr>
          <a:xfrm flipV="1">
            <a:off x="3030751" y="1501932"/>
            <a:ext cx="1329192" cy="112270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09" name="Diamond 52">
            <a:extLst>
              <a:ext uri="{FF2B5EF4-FFF2-40B4-BE49-F238E27FC236}">
                <a16:creationId xmlns:a16="http://schemas.microsoft.com/office/drawing/2014/main" id="{86CD2A5B-CCC1-4EE2-9401-3951C33FB309}"/>
              </a:ext>
            </a:extLst>
          </p:cNvPr>
          <p:cNvSpPr/>
          <p:nvPr/>
        </p:nvSpPr>
        <p:spPr>
          <a:xfrm>
            <a:off x="2263070" y="2625814"/>
            <a:ext cx="1558221" cy="533678"/>
          </a:xfrm>
          <a:prstGeom prst="diamond">
            <a:avLst/>
          </a:prstGeom>
          <a:noFill/>
          <a:ln w="28575">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a:solidFill>
                  <a:srgbClr val="ED7D31"/>
                </a:solidFill>
              </a:rPr>
              <a:t>acude </a:t>
            </a:r>
            <a:endParaRPr lang="en-GB">
              <a:solidFill>
                <a:srgbClr val="ED7D31"/>
              </a:solidFill>
            </a:endParaRPr>
          </a:p>
        </p:txBody>
      </p:sp>
      <p:sp>
        <p:nvSpPr>
          <p:cNvPr id="117" name="TextBox 34">
            <a:extLst>
              <a:ext uri="{FF2B5EF4-FFF2-40B4-BE49-F238E27FC236}">
                <a16:creationId xmlns:a16="http://schemas.microsoft.com/office/drawing/2014/main" id="{D5489F1E-7803-496D-A217-625FDDE8F2B5}"/>
              </a:ext>
            </a:extLst>
          </p:cNvPr>
          <p:cNvSpPr txBox="1"/>
          <p:nvPr/>
        </p:nvSpPr>
        <p:spPr>
          <a:xfrm>
            <a:off x="2354812" y="3532921"/>
            <a:ext cx="695631" cy="369332"/>
          </a:xfrm>
          <a:prstGeom prst="rect">
            <a:avLst/>
          </a:prstGeom>
          <a:noFill/>
        </p:spPr>
        <p:txBody>
          <a:bodyPr wrap="square" rtlCol="0">
            <a:spAutoFit/>
          </a:bodyPr>
          <a:lstStyle/>
          <a:p>
            <a:r>
              <a:rPr lang="es-ES">
                <a:solidFill>
                  <a:srgbClr val="ED7D31"/>
                </a:solidFill>
              </a:rPr>
              <a:t>(1,N)</a:t>
            </a:r>
            <a:endParaRPr lang="en-GB">
              <a:solidFill>
                <a:srgbClr val="ED7D31"/>
              </a:solidFill>
            </a:endParaRPr>
          </a:p>
        </p:txBody>
      </p:sp>
      <p:sp>
        <p:nvSpPr>
          <p:cNvPr id="118" name="TextBox 46">
            <a:extLst>
              <a:ext uri="{FF2B5EF4-FFF2-40B4-BE49-F238E27FC236}">
                <a16:creationId xmlns:a16="http://schemas.microsoft.com/office/drawing/2014/main" id="{B2C02392-CA49-4AA1-A648-F16B99E52B21}"/>
              </a:ext>
            </a:extLst>
          </p:cNvPr>
          <p:cNvSpPr txBox="1"/>
          <p:nvPr/>
        </p:nvSpPr>
        <p:spPr>
          <a:xfrm>
            <a:off x="3359210" y="1523616"/>
            <a:ext cx="695631" cy="369332"/>
          </a:xfrm>
          <a:prstGeom prst="rect">
            <a:avLst/>
          </a:prstGeom>
          <a:noFill/>
        </p:spPr>
        <p:txBody>
          <a:bodyPr wrap="square" rtlCol="0">
            <a:spAutoFit/>
          </a:bodyPr>
          <a:lstStyle/>
          <a:p>
            <a:r>
              <a:rPr lang="es-ES">
                <a:solidFill>
                  <a:srgbClr val="ED7D31"/>
                </a:solidFill>
              </a:rPr>
              <a:t>(1,1)</a:t>
            </a:r>
            <a:endParaRPr lang="en-GB">
              <a:solidFill>
                <a:srgbClr val="ED7D31"/>
              </a:solidFill>
            </a:endParaRPr>
          </a:p>
        </p:txBody>
      </p:sp>
      <p:cxnSp>
        <p:nvCxnSpPr>
          <p:cNvPr id="125" name="Straight Connector 48">
            <a:extLst>
              <a:ext uri="{FF2B5EF4-FFF2-40B4-BE49-F238E27FC236}">
                <a16:creationId xmlns:a16="http://schemas.microsoft.com/office/drawing/2014/main" id="{FC066835-8882-490A-87AF-3CD95B499E1B}"/>
              </a:ext>
            </a:extLst>
          </p:cNvPr>
          <p:cNvCxnSpPr>
            <a:cxnSpLocks/>
          </p:cNvCxnSpPr>
          <p:nvPr/>
        </p:nvCxnSpPr>
        <p:spPr>
          <a:xfrm>
            <a:off x="2877301" y="4394500"/>
            <a:ext cx="1322721" cy="1083365"/>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131" name="Straight Connector 48">
            <a:extLst>
              <a:ext uri="{FF2B5EF4-FFF2-40B4-BE49-F238E27FC236}">
                <a16:creationId xmlns:a16="http://schemas.microsoft.com/office/drawing/2014/main" id="{B07DD5E0-F8FE-476A-A3DC-C3AB82CC0C58}"/>
              </a:ext>
            </a:extLst>
          </p:cNvPr>
          <p:cNvCxnSpPr>
            <a:cxnSpLocks/>
            <a:endCxn id="157" idx="2"/>
          </p:cNvCxnSpPr>
          <p:nvPr/>
        </p:nvCxnSpPr>
        <p:spPr>
          <a:xfrm flipH="1" flipV="1">
            <a:off x="8026586" y="5141992"/>
            <a:ext cx="824402" cy="808094"/>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132" name="Straight Connector 48">
            <a:extLst>
              <a:ext uri="{FF2B5EF4-FFF2-40B4-BE49-F238E27FC236}">
                <a16:creationId xmlns:a16="http://schemas.microsoft.com/office/drawing/2014/main" id="{A39B9880-9FD7-4313-9AE5-DAD082722EFA}"/>
              </a:ext>
            </a:extLst>
          </p:cNvPr>
          <p:cNvCxnSpPr>
            <a:cxnSpLocks/>
            <a:stCxn id="151" idx="2"/>
            <a:endCxn id="101" idx="3"/>
          </p:cNvCxnSpPr>
          <p:nvPr/>
        </p:nvCxnSpPr>
        <p:spPr>
          <a:xfrm flipH="1">
            <a:off x="9814138" y="4153796"/>
            <a:ext cx="1397814" cy="1748548"/>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138" name="Straight Connector 48">
            <a:extLst>
              <a:ext uri="{FF2B5EF4-FFF2-40B4-BE49-F238E27FC236}">
                <a16:creationId xmlns:a16="http://schemas.microsoft.com/office/drawing/2014/main" id="{6E4B44FD-B739-4BB1-87C5-8C97BBA2EAC8}"/>
              </a:ext>
            </a:extLst>
          </p:cNvPr>
          <p:cNvCxnSpPr>
            <a:cxnSpLocks/>
            <a:endCxn id="151" idx="0"/>
          </p:cNvCxnSpPr>
          <p:nvPr/>
        </p:nvCxnSpPr>
        <p:spPr>
          <a:xfrm flipH="1">
            <a:off x="11211952" y="2270755"/>
            <a:ext cx="28311" cy="1040783"/>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139" name="Straight Connector 48">
            <a:extLst>
              <a:ext uri="{FF2B5EF4-FFF2-40B4-BE49-F238E27FC236}">
                <a16:creationId xmlns:a16="http://schemas.microsoft.com/office/drawing/2014/main" id="{F4DC354F-218B-4AA6-9293-5F0D193FBD0B}"/>
              </a:ext>
            </a:extLst>
          </p:cNvPr>
          <p:cNvCxnSpPr>
            <a:cxnSpLocks/>
            <a:stCxn id="148" idx="2"/>
            <a:endCxn id="102" idx="0"/>
          </p:cNvCxnSpPr>
          <p:nvPr/>
        </p:nvCxnSpPr>
        <p:spPr>
          <a:xfrm>
            <a:off x="5853697" y="3394651"/>
            <a:ext cx="163665" cy="1002737"/>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142" name="Straight Connector 48">
            <a:extLst>
              <a:ext uri="{FF2B5EF4-FFF2-40B4-BE49-F238E27FC236}">
                <a16:creationId xmlns:a16="http://schemas.microsoft.com/office/drawing/2014/main" id="{B389B674-920B-42F6-B212-1A64DF590B3A}"/>
              </a:ext>
            </a:extLst>
          </p:cNvPr>
          <p:cNvCxnSpPr>
            <a:cxnSpLocks/>
          </p:cNvCxnSpPr>
          <p:nvPr/>
        </p:nvCxnSpPr>
        <p:spPr>
          <a:xfrm>
            <a:off x="7720958" y="1512831"/>
            <a:ext cx="614307" cy="1458637"/>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143" name="Straight Connector 48">
            <a:extLst>
              <a:ext uri="{FF2B5EF4-FFF2-40B4-BE49-F238E27FC236}">
                <a16:creationId xmlns:a16="http://schemas.microsoft.com/office/drawing/2014/main" id="{8F90DAE5-7FAC-4E24-8C1E-07904B2FB8C5}"/>
              </a:ext>
            </a:extLst>
          </p:cNvPr>
          <p:cNvCxnSpPr>
            <a:cxnSpLocks/>
            <a:endCxn id="101" idx="0"/>
          </p:cNvCxnSpPr>
          <p:nvPr/>
        </p:nvCxnSpPr>
        <p:spPr>
          <a:xfrm>
            <a:off x="8318326" y="3716558"/>
            <a:ext cx="997350" cy="1947293"/>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144" name="Straight Connector 48">
            <a:extLst>
              <a:ext uri="{FF2B5EF4-FFF2-40B4-BE49-F238E27FC236}">
                <a16:creationId xmlns:a16="http://schemas.microsoft.com/office/drawing/2014/main" id="{7C77A08C-C61D-4600-BE3E-379A13747A5C}"/>
              </a:ext>
            </a:extLst>
          </p:cNvPr>
          <p:cNvCxnSpPr>
            <a:cxnSpLocks/>
            <a:endCxn id="148" idx="0"/>
          </p:cNvCxnSpPr>
          <p:nvPr/>
        </p:nvCxnSpPr>
        <p:spPr>
          <a:xfrm flipH="1">
            <a:off x="5865070" y="1506195"/>
            <a:ext cx="1820966" cy="1180148"/>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45" name="Diamond 52">
            <a:extLst>
              <a:ext uri="{FF2B5EF4-FFF2-40B4-BE49-F238E27FC236}">
                <a16:creationId xmlns:a16="http://schemas.microsoft.com/office/drawing/2014/main" id="{E2A962CE-DC39-4B33-889F-C493E366B90C}"/>
              </a:ext>
            </a:extLst>
          </p:cNvPr>
          <p:cNvSpPr/>
          <p:nvPr/>
        </p:nvSpPr>
        <p:spPr>
          <a:xfrm>
            <a:off x="7323591" y="3020975"/>
            <a:ext cx="2000603" cy="719681"/>
          </a:xfrm>
          <a:prstGeom prst="diamond">
            <a:avLst/>
          </a:prstGeom>
          <a:noFill/>
          <a:ln w="28575">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a:solidFill>
                  <a:srgbClr val="ED7D31"/>
                </a:solidFill>
              </a:rPr>
              <a:t>necesita </a:t>
            </a:r>
            <a:endParaRPr lang="en-GB">
              <a:solidFill>
                <a:srgbClr val="ED7D31"/>
              </a:solidFill>
            </a:endParaRPr>
          </a:p>
        </p:txBody>
      </p:sp>
      <p:sp>
        <p:nvSpPr>
          <p:cNvPr id="146" name="TextBox 46">
            <a:extLst>
              <a:ext uri="{FF2B5EF4-FFF2-40B4-BE49-F238E27FC236}">
                <a16:creationId xmlns:a16="http://schemas.microsoft.com/office/drawing/2014/main" id="{37F8D227-63DE-4DF2-84AE-0CA0C8D44B84}"/>
              </a:ext>
            </a:extLst>
          </p:cNvPr>
          <p:cNvSpPr txBox="1"/>
          <p:nvPr/>
        </p:nvSpPr>
        <p:spPr>
          <a:xfrm>
            <a:off x="6715156" y="1462615"/>
            <a:ext cx="695631" cy="369332"/>
          </a:xfrm>
          <a:prstGeom prst="rect">
            <a:avLst/>
          </a:prstGeom>
          <a:noFill/>
        </p:spPr>
        <p:txBody>
          <a:bodyPr wrap="square" rtlCol="0">
            <a:spAutoFit/>
          </a:bodyPr>
          <a:lstStyle/>
          <a:p>
            <a:r>
              <a:rPr lang="es-ES">
                <a:solidFill>
                  <a:srgbClr val="ED7D31"/>
                </a:solidFill>
              </a:rPr>
              <a:t>(1,1)</a:t>
            </a:r>
            <a:endParaRPr lang="en-GB">
              <a:solidFill>
                <a:srgbClr val="ED7D31"/>
              </a:solidFill>
            </a:endParaRPr>
          </a:p>
        </p:txBody>
      </p:sp>
      <p:sp>
        <p:nvSpPr>
          <p:cNvPr id="147" name="TextBox 34">
            <a:extLst>
              <a:ext uri="{FF2B5EF4-FFF2-40B4-BE49-F238E27FC236}">
                <a16:creationId xmlns:a16="http://schemas.microsoft.com/office/drawing/2014/main" id="{20CE3305-89E6-415E-8ED4-E99D5E31CC05}"/>
              </a:ext>
            </a:extLst>
          </p:cNvPr>
          <p:cNvSpPr txBox="1"/>
          <p:nvPr/>
        </p:nvSpPr>
        <p:spPr>
          <a:xfrm>
            <a:off x="9314101" y="5218393"/>
            <a:ext cx="695631" cy="369332"/>
          </a:xfrm>
          <a:prstGeom prst="rect">
            <a:avLst/>
          </a:prstGeom>
          <a:noFill/>
        </p:spPr>
        <p:txBody>
          <a:bodyPr wrap="square" rtlCol="0">
            <a:spAutoFit/>
          </a:bodyPr>
          <a:lstStyle/>
          <a:p>
            <a:r>
              <a:rPr lang="es-ES">
                <a:solidFill>
                  <a:srgbClr val="ED7D31"/>
                </a:solidFill>
              </a:rPr>
              <a:t>(0,N)</a:t>
            </a:r>
            <a:endParaRPr lang="en-GB">
              <a:solidFill>
                <a:srgbClr val="ED7D31"/>
              </a:solidFill>
            </a:endParaRPr>
          </a:p>
        </p:txBody>
      </p:sp>
      <p:sp>
        <p:nvSpPr>
          <p:cNvPr id="148" name="Diamond 52">
            <a:extLst>
              <a:ext uri="{FF2B5EF4-FFF2-40B4-BE49-F238E27FC236}">
                <a16:creationId xmlns:a16="http://schemas.microsoft.com/office/drawing/2014/main" id="{B988628E-D539-4636-ACEF-105D9C00A3B9}"/>
              </a:ext>
            </a:extLst>
          </p:cNvPr>
          <p:cNvSpPr/>
          <p:nvPr/>
        </p:nvSpPr>
        <p:spPr>
          <a:xfrm>
            <a:off x="5184718" y="2674970"/>
            <a:ext cx="1337958" cy="719681"/>
          </a:xfrm>
          <a:prstGeom prst="diamond">
            <a:avLst/>
          </a:prstGeom>
          <a:noFill/>
          <a:ln w="28575">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a:solidFill>
                  <a:srgbClr val="ED7D31"/>
                </a:solidFill>
              </a:rPr>
              <a:t>tiene </a:t>
            </a:r>
            <a:endParaRPr lang="en-GB">
              <a:solidFill>
                <a:srgbClr val="ED7D31"/>
              </a:solidFill>
            </a:endParaRPr>
          </a:p>
        </p:txBody>
      </p:sp>
      <p:sp>
        <p:nvSpPr>
          <p:cNvPr id="149" name="TextBox 46">
            <a:extLst>
              <a:ext uri="{FF2B5EF4-FFF2-40B4-BE49-F238E27FC236}">
                <a16:creationId xmlns:a16="http://schemas.microsoft.com/office/drawing/2014/main" id="{45CCF533-5353-4184-B3B7-1868C03946F8}"/>
              </a:ext>
            </a:extLst>
          </p:cNvPr>
          <p:cNvSpPr txBox="1"/>
          <p:nvPr/>
        </p:nvSpPr>
        <p:spPr>
          <a:xfrm>
            <a:off x="7889071" y="1548943"/>
            <a:ext cx="695631" cy="369332"/>
          </a:xfrm>
          <a:prstGeom prst="rect">
            <a:avLst/>
          </a:prstGeom>
          <a:noFill/>
        </p:spPr>
        <p:txBody>
          <a:bodyPr wrap="square" rtlCol="0">
            <a:spAutoFit/>
          </a:bodyPr>
          <a:lstStyle/>
          <a:p>
            <a:r>
              <a:rPr lang="es-ES">
                <a:solidFill>
                  <a:srgbClr val="ED7D31"/>
                </a:solidFill>
              </a:rPr>
              <a:t>(1,1)</a:t>
            </a:r>
            <a:endParaRPr lang="en-GB">
              <a:solidFill>
                <a:srgbClr val="ED7D31"/>
              </a:solidFill>
            </a:endParaRPr>
          </a:p>
        </p:txBody>
      </p:sp>
      <p:sp>
        <p:nvSpPr>
          <p:cNvPr id="150" name="TextBox 34">
            <a:extLst>
              <a:ext uri="{FF2B5EF4-FFF2-40B4-BE49-F238E27FC236}">
                <a16:creationId xmlns:a16="http://schemas.microsoft.com/office/drawing/2014/main" id="{D854F752-1168-4810-A807-BB3CAE56C565}"/>
              </a:ext>
            </a:extLst>
          </p:cNvPr>
          <p:cNvSpPr txBox="1"/>
          <p:nvPr/>
        </p:nvSpPr>
        <p:spPr>
          <a:xfrm>
            <a:off x="5351641" y="4036390"/>
            <a:ext cx="695631" cy="369332"/>
          </a:xfrm>
          <a:prstGeom prst="rect">
            <a:avLst/>
          </a:prstGeom>
          <a:noFill/>
        </p:spPr>
        <p:txBody>
          <a:bodyPr wrap="square" rtlCol="0">
            <a:spAutoFit/>
          </a:bodyPr>
          <a:lstStyle/>
          <a:p>
            <a:r>
              <a:rPr lang="es-ES">
                <a:solidFill>
                  <a:srgbClr val="ED7D31"/>
                </a:solidFill>
              </a:rPr>
              <a:t>(1,N)</a:t>
            </a:r>
            <a:endParaRPr lang="en-GB">
              <a:solidFill>
                <a:srgbClr val="ED7D31"/>
              </a:solidFill>
            </a:endParaRPr>
          </a:p>
        </p:txBody>
      </p:sp>
      <p:sp>
        <p:nvSpPr>
          <p:cNvPr id="151" name="Diamond 52">
            <a:extLst>
              <a:ext uri="{FF2B5EF4-FFF2-40B4-BE49-F238E27FC236}">
                <a16:creationId xmlns:a16="http://schemas.microsoft.com/office/drawing/2014/main" id="{61C8B006-01AD-4D12-B2B3-5BC4C6AAC383}"/>
              </a:ext>
            </a:extLst>
          </p:cNvPr>
          <p:cNvSpPr/>
          <p:nvPr/>
        </p:nvSpPr>
        <p:spPr>
          <a:xfrm>
            <a:off x="10211650" y="3311538"/>
            <a:ext cx="2000603" cy="842258"/>
          </a:xfrm>
          <a:prstGeom prst="diamond">
            <a:avLst/>
          </a:prstGeom>
          <a:noFill/>
          <a:ln w="28575">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a:solidFill>
                  <a:srgbClr val="ED7D31"/>
                </a:solidFill>
              </a:rPr>
              <a:t>Permite ver </a:t>
            </a:r>
            <a:endParaRPr lang="en-GB">
              <a:solidFill>
                <a:srgbClr val="ED7D31"/>
              </a:solidFill>
            </a:endParaRPr>
          </a:p>
        </p:txBody>
      </p:sp>
      <p:sp>
        <p:nvSpPr>
          <p:cNvPr id="154" name="TextBox 34">
            <a:extLst>
              <a:ext uri="{FF2B5EF4-FFF2-40B4-BE49-F238E27FC236}">
                <a16:creationId xmlns:a16="http://schemas.microsoft.com/office/drawing/2014/main" id="{8E6C04D2-3FB8-47BD-A23F-6D7AE7033CA7}"/>
              </a:ext>
            </a:extLst>
          </p:cNvPr>
          <p:cNvSpPr txBox="1"/>
          <p:nvPr/>
        </p:nvSpPr>
        <p:spPr>
          <a:xfrm>
            <a:off x="9899038" y="5770946"/>
            <a:ext cx="695631" cy="369332"/>
          </a:xfrm>
          <a:prstGeom prst="rect">
            <a:avLst/>
          </a:prstGeom>
          <a:noFill/>
        </p:spPr>
        <p:txBody>
          <a:bodyPr wrap="square" rtlCol="0">
            <a:spAutoFit/>
          </a:bodyPr>
          <a:lstStyle/>
          <a:p>
            <a:r>
              <a:rPr lang="es-ES">
                <a:solidFill>
                  <a:srgbClr val="ED7D31"/>
                </a:solidFill>
              </a:rPr>
              <a:t>(1,N)</a:t>
            </a:r>
            <a:endParaRPr lang="en-GB">
              <a:solidFill>
                <a:srgbClr val="ED7D31"/>
              </a:solidFill>
            </a:endParaRPr>
          </a:p>
        </p:txBody>
      </p:sp>
      <p:sp>
        <p:nvSpPr>
          <p:cNvPr id="155" name="TextBox 46">
            <a:extLst>
              <a:ext uri="{FF2B5EF4-FFF2-40B4-BE49-F238E27FC236}">
                <a16:creationId xmlns:a16="http://schemas.microsoft.com/office/drawing/2014/main" id="{39B91599-7200-4B52-8066-43D21D62D3B0}"/>
              </a:ext>
            </a:extLst>
          </p:cNvPr>
          <p:cNvSpPr txBox="1"/>
          <p:nvPr/>
        </p:nvSpPr>
        <p:spPr>
          <a:xfrm>
            <a:off x="11206144" y="2301975"/>
            <a:ext cx="695631" cy="369332"/>
          </a:xfrm>
          <a:prstGeom prst="rect">
            <a:avLst/>
          </a:prstGeom>
          <a:noFill/>
        </p:spPr>
        <p:txBody>
          <a:bodyPr wrap="square" rtlCol="0">
            <a:spAutoFit/>
          </a:bodyPr>
          <a:lstStyle/>
          <a:p>
            <a:r>
              <a:rPr lang="es-ES">
                <a:solidFill>
                  <a:srgbClr val="ED7D31"/>
                </a:solidFill>
              </a:rPr>
              <a:t>(1,1)</a:t>
            </a:r>
            <a:endParaRPr lang="en-GB">
              <a:solidFill>
                <a:srgbClr val="ED7D31"/>
              </a:solidFill>
            </a:endParaRPr>
          </a:p>
        </p:txBody>
      </p:sp>
      <p:sp>
        <p:nvSpPr>
          <p:cNvPr id="157" name="Diamond 52">
            <a:extLst>
              <a:ext uri="{FF2B5EF4-FFF2-40B4-BE49-F238E27FC236}">
                <a16:creationId xmlns:a16="http://schemas.microsoft.com/office/drawing/2014/main" id="{55732D39-F96D-444D-BE69-B158E3B61929}"/>
              </a:ext>
            </a:extLst>
          </p:cNvPr>
          <p:cNvSpPr/>
          <p:nvPr/>
        </p:nvSpPr>
        <p:spPr>
          <a:xfrm>
            <a:off x="7251427" y="4778251"/>
            <a:ext cx="1550318" cy="363741"/>
          </a:xfrm>
          <a:prstGeom prst="diamond">
            <a:avLst/>
          </a:prstGeom>
          <a:noFill/>
          <a:ln w="28575">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a:solidFill>
                  <a:srgbClr val="ED7D31"/>
                </a:solidFill>
              </a:rPr>
              <a:t>asigna</a:t>
            </a:r>
            <a:endParaRPr lang="en-GB">
              <a:solidFill>
                <a:srgbClr val="ED7D31"/>
              </a:solidFill>
            </a:endParaRPr>
          </a:p>
        </p:txBody>
      </p:sp>
      <p:cxnSp>
        <p:nvCxnSpPr>
          <p:cNvPr id="159" name="Straight Connector 48">
            <a:extLst>
              <a:ext uri="{FF2B5EF4-FFF2-40B4-BE49-F238E27FC236}">
                <a16:creationId xmlns:a16="http://schemas.microsoft.com/office/drawing/2014/main" id="{54399A45-8C00-4EAD-BE01-A0FA20853949}"/>
              </a:ext>
            </a:extLst>
          </p:cNvPr>
          <p:cNvCxnSpPr>
            <a:cxnSpLocks/>
            <a:stCxn id="157" idx="0"/>
            <a:endCxn id="102" idx="3"/>
          </p:cNvCxnSpPr>
          <p:nvPr/>
        </p:nvCxnSpPr>
        <p:spPr>
          <a:xfrm flipH="1" flipV="1">
            <a:off x="6479642" y="4635881"/>
            <a:ext cx="1546944" cy="14237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61" name="TextBox 46">
            <a:extLst>
              <a:ext uri="{FF2B5EF4-FFF2-40B4-BE49-F238E27FC236}">
                <a16:creationId xmlns:a16="http://schemas.microsoft.com/office/drawing/2014/main" id="{9E5033A9-0335-4156-B816-AA22D39C072D}"/>
              </a:ext>
            </a:extLst>
          </p:cNvPr>
          <p:cNvSpPr txBox="1"/>
          <p:nvPr/>
        </p:nvSpPr>
        <p:spPr>
          <a:xfrm>
            <a:off x="6471922" y="4699462"/>
            <a:ext cx="695631" cy="369332"/>
          </a:xfrm>
          <a:prstGeom prst="rect">
            <a:avLst/>
          </a:prstGeom>
          <a:noFill/>
        </p:spPr>
        <p:txBody>
          <a:bodyPr wrap="square" rtlCol="0">
            <a:spAutoFit/>
          </a:bodyPr>
          <a:lstStyle/>
          <a:p>
            <a:r>
              <a:rPr lang="es-ES">
                <a:solidFill>
                  <a:srgbClr val="ED7D31"/>
                </a:solidFill>
              </a:rPr>
              <a:t>(1,1)</a:t>
            </a:r>
            <a:endParaRPr lang="en-GB">
              <a:solidFill>
                <a:srgbClr val="ED7D31"/>
              </a:solidFill>
            </a:endParaRPr>
          </a:p>
        </p:txBody>
      </p:sp>
      <p:sp>
        <p:nvSpPr>
          <p:cNvPr id="162" name="TextBox 46">
            <a:extLst>
              <a:ext uri="{FF2B5EF4-FFF2-40B4-BE49-F238E27FC236}">
                <a16:creationId xmlns:a16="http://schemas.microsoft.com/office/drawing/2014/main" id="{E7B0F63A-E39B-449D-8268-597DDD0FE609}"/>
              </a:ext>
            </a:extLst>
          </p:cNvPr>
          <p:cNvSpPr txBox="1"/>
          <p:nvPr/>
        </p:nvSpPr>
        <p:spPr>
          <a:xfrm>
            <a:off x="7872137" y="5458453"/>
            <a:ext cx="695631" cy="369332"/>
          </a:xfrm>
          <a:prstGeom prst="rect">
            <a:avLst/>
          </a:prstGeom>
          <a:noFill/>
        </p:spPr>
        <p:txBody>
          <a:bodyPr wrap="square" rtlCol="0">
            <a:spAutoFit/>
          </a:bodyPr>
          <a:lstStyle/>
          <a:p>
            <a:r>
              <a:rPr lang="es-ES">
                <a:solidFill>
                  <a:srgbClr val="ED7D31"/>
                </a:solidFill>
              </a:rPr>
              <a:t>(1,1)</a:t>
            </a:r>
            <a:endParaRPr lang="en-GB">
              <a:solidFill>
                <a:srgbClr val="ED7D31"/>
              </a:solidFill>
            </a:endParaRPr>
          </a:p>
        </p:txBody>
      </p:sp>
      <p:sp>
        <p:nvSpPr>
          <p:cNvPr id="172" name="Diamond 52">
            <a:extLst>
              <a:ext uri="{FF2B5EF4-FFF2-40B4-BE49-F238E27FC236}">
                <a16:creationId xmlns:a16="http://schemas.microsoft.com/office/drawing/2014/main" id="{8CD68994-6D41-4E80-B91F-784B2E6CC55C}"/>
              </a:ext>
            </a:extLst>
          </p:cNvPr>
          <p:cNvSpPr/>
          <p:nvPr/>
        </p:nvSpPr>
        <p:spPr>
          <a:xfrm>
            <a:off x="3192133" y="5506727"/>
            <a:ext cx="1992995" cy="533678"/>
          </a:xfrm>
          <a:prstGeom prst="diamond">
            <a:avLst/>
          </a:prstGeom>
          <a:noFill/>
          <a:ln w="28575">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a:solidFill>
                  <a:srgbClr val="ED7D31"/>
                </a:solidFill>
              </a:rPr>
              <a:t>compra</a:t>
            </a:r>
            <a:endParaRPr lang="en-GB">
              <a:solidFill>
                <a:srgbClr val="ED7D31"/>
              </a:solidFill>
            </a:endParaRPr>
          </a:p>
        </p:txBody>
      </p:sp>
      <p:cxnSp>
        <p:nvCxnSpPr>
          <p:cNvPr id="177" name="Straight Connector 48">
            <a:extLst>
              <a:ext uri="{FF2B5EF4-FFF2-40B4-BE49-F238E27FC236}">
                <a16:creationId xmlns:a16="http://schemas.microsoft.com/office/drawing/2014/main" id="{C2EC3950-06C8-4A08-BEDE-5030EF6DF482}"/>
              </a:ext>
            </a:extLst>
          </p:cNvPr>
          <p:cNvCxnSpPr>
            <a:cxnSpLocks/>
            <a:stCxn id="101" idx="1"/>
          </p:cNvCxnSpPr>
          <p:nvPr/>
        </p:nvCxnSpPr>
        <p:spPr>
          <a:xfrm flipH="1" flipV="1">
            <a:off x="5133772" y="5749504"/>
            <a:ext cx="3683441" cy="175586"/>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80" name="TextBox 46">
            <a:extLst>
              <a:ext uri="{FF2B5EF4-FFF2-40B4-BE49-F238E27FC236}">
                <a16:creationId xmlns:a16="http://schemas.microsoft.com/office/drawing/2014/main" id="{B2D9BAB2-8144-4C15-8DB4-0D42F8476295}"/>
              </a:ext>
            </a:extLst>
          </p:cNvPr>
          <p:cNvSpPr txBox="1"/>
          <p:nvPr/>
        </p:nvSpPr>
        <p:spPr>
          <a:xfrm>
            <a:off x="2502661" y="4422988"/>
            <a:ext cx="695631" cy="369332"/>
          </a:xfrm>
          <a:prstGeom prst="rect">
            <a:avLst/>
          </a:prstGeom>
          <a:noFill/>
        </p:spPr>
        <p:txBody>
          <a:bodyPr wrap="square" rtlCol="0">
            <a:spAutoFit/>
          </a:bodyPr>
          <a:lstStyle/>
          <a:p>
            <a:r>
              <a:rPr lang="es-ES">
                <a:solidFill>
                  <a:srgbClr val="ED7D31"/>
                </a:solidFill>
              </a:rPr>
              <a:t>(1,1)</a:t>
            </a:r>
            <a:endParaRPr lang="en-GB">
              <a:solidFill>
                <a:srgbClr val="ED7D31"/>
              </a:solidFill>
            </a:endParaRPr>
          </a:p>
        </p:txBody>
      </p:sp>
      <p:sp>
        <p:nvSpPr>
          <p:cNvPr id="181" name="TextBox 34">
            <a:extLst>
              <a:ext uri="{FF2B5EF4-FFF2-40B4-BE49-F238E27FC236}">
                <a16:creationId xmlns:a16="http://schemas.microsoft.com/office/drawing/2014/main" id="{73377468-5CA3-4459-B2CD-D0C470229032}"/>
              </a:ext>
            </a:extLst>
          </p:cNvPr>
          <p:cNvSpPr txBox="1"/>
          <p:nvPr/>
        </p:nvSpPr>
        <p:spPr>
          <a:xfrm>
            <a:off x="8032094" y="5979885"/>
            <a:ext cx="695631" cy="369332"/>
          </a:xfrm>
          <a:prstGeom prst="rect">
            <a:avLst/>
          </a:prstGeom>
          <a:noFill/>
        </p:spPr>
        <p:txBody>
          <a:bodyPr wrap="square" rtlCol="0">
            <a:spAutoFit/>
          </a:bodyPr>
          <a:lstStyle/>
          <a:p>
            <a:r>
              <a:rPr lang="es-ES">
                <a:solidFill>
                  <a:srgbClr val="ED7D31"/>
                </a:solidFill>
              </a:rPr>
              <a:t>(1,N)</a:t>
            </a:r>
            <a:endParaRPr lang="en-GB">
              <a:solidFill>
                <a:srgbClr val="ED7D31"/>
              </a:solidFill>
            </a:endParaRPr>
          </a:p>
        </p:txBody>
      </p:sp>
    </p:spTree>
    <p:extLst>
      <p:ext uri="{BB962C8B-B14F-4D97-AF65-F5344CB8AC3E}">
        <p14:creationId xmlns:p14="http://schemas.microsoft.com/office/powerpoint/2010/main" val="3410696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5FCFF9-8181-4BCA-BF75-E6297C0B88BC}"/>
              </a:ext>
            </a:extLst>
          </p:cNvPr>
          <p:cNvSpPr/>
          <p:nvPr/>
        </p:nvSpPr>
        <p:spPr>
          <a:xfrm>
            <a:off x="2394285" y="860437"/>
            <a:ext cx="1110916" cy="62092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Película</a:t>
            </a:r>
            <a:endParaRPr lang="en-GB">
              <a:solidFill>
                <a:schemeClr val="tx1"/>
              </a:solidFill>
            </a:endParaRPr>
          </a:p>
        </p:txBody>
      </p:sp>
      <p:sp>
        <p:nvSpPr>
          <p:cNvPr id="36" name="Rectangle: Rounded Corners 35">
            <a:extLst>
              <a:ext uri="{FF2B5EF4-FFF2-40B4-BE49-F238E27FC236}">
                <a16:creationId xmlns:a16="http://schemas.microsoft.com/office/drawing/2014/main" id="{93B7A6A1-7FC0-43B1-A831-BCF3E821A52E}"/>
              </a:ext>
            </a:extLst>
          </p:cNvPr>
          <p:cNvSpPr/>
          <p:nvPr/>
        </p:nvSpPr>
        <p:spPr>
          <a:xfrm>
            <a:off x="165270" y="1616675"/>
            <a:ext cx="1458097" cy="420130"/>
          </a:xfrm>
          <a:prstGeom prst="round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Título</a:t>
            </a:r>
            <a:endParaRPr lang="en-GB">
              <a:solidFill>
                <a:schemeClr val="tx1"/>
              </a:solidFill>
            </a:endParaRPr>
          </a:p>
        </p:txBody>
      </p:sp>
      <p:sp>
        <p:nvSpPr>
          <p:cNvPr id="37" name="Rectangle: Rounded Corners 36">
            <a:extLst>
              <a:ext uri="{FF2B5EF4-FFF2-40B4-BE49-F238E27FC236}">
                <a16:creationId xmlns:a16="http://schemas.microsoft.com/office/drawing/2014/main" id="{6891363F-335C-4DEF-8A76-833EA2CBCC94}"/>
              </a:ext>
            </a:extLst>
          </p:cNvPr>
          <p:cNvSpPr/>
          <p:nvPr/>
        </p:nvSpPr>
        <p:spPr>
          <a:xfrm>
            <a:off x="165270" y="926752"/>
            <a:ext cx="1458097" cy="420130"/>
          </a:xfrm>
          <a:prstGeom prst="roundRect">
            <a:avLst/>
          </a:prstGeom>
          <a:solidFill>
            <a:schemeClr val="accent3">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u="sng" err="1">
                <a:solidFill>
                  <a:schemeClr val="tx1"/>
                </a:solidFill>
              </a:rPr>
              <a:t>Id_película</a:t>
            </a:r>
            <a:endParaRPr lang="en-GB" u="sng">
              <a:solidFill>
                <a:schemeClr val="tx1"/>
              </a:solidFill>
            </a:endParaRPr>
          </a:p>
        </p:txBody>
      </p:sp>
      <p:cxnSp>
        <p:nvCxnSpPr>
          <p:cNvPr id="3" name="Straight Connector 2">
            <a:extLst>
              <a:ext uri="{FF2B5EF4-FFF2-40B4-BE49-F238E27FC236}">
                <a16:creationId xmlns:a16="http://schemas.microsoft.com/office/drawing/2014/main" id="{E841ED1D-A621-41D9-B127-5E2091EFEADE}"/>
              </a:ext>
            </a:extLst>
          </p:cNvPr>
          <p:cNvCxnSpPr/>
          <p:nvPr/>
        </p:nvCxnSpPr>
        <p:spPr>
          <a:xfrm>
            <a:off x="189470" y="551935"/>
            <a:ext cx="11714206" cy="0"/>
          </a:xfrm>
          <a:prstGeom prst="line">
            <a:avLst/>
          </a:prstGeom>
          <a:ln w="19050"/>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D85D66C0-60D1-4E2D-A173-ADE378147CA0}"/>
              </a:ext>
            </a:extLst>
          </p:cNvPr>
          <p:cNvSpPr txBox="1"/>
          <p:nvPr/>
        </p:nvSpPr>
        <p:spPr>
          <a:xfrm>
            <a:off x="189469" y="124937"/>
            <a:ext cx="5457797" cy="400110"/>
          </a:xfrm>
          <a:prstGeom prst="rect">
            <a:avLst/>
          </a:prstGeom>
          <a:noFill/>
        </p:spPr>
        <p:txBody>
          <a:bodyPr wrap="square" lIns="91440" tIns="45720" rIns="91440" bIns="45720" rtlCol="0" anchor="t">
            <a:spAutoFit/>
          </a:bodyPr>
          <a:lstStyle/>
          <a:p>
            <a:r>
              <a:rPr lang="es-ES" sz="2000"/>
              <a:t>Diagrama Modelado ER Extendido</a:t>
            </a:r>
            <a:endParaRPr lang="en-GB" sz="2000"/>
          </a:p>
        </p:txBody>
      </p:sp>
      <p:cxnSp>
        <p:nvCxnSpPr>
          <p:cNvPr id="49" name="Straight Connector 48">
            <a:extLst>
              <a:ext uri="{FF2B5EF4-FFF2-40B4-BE49-F238E27FC236}">
                <a16:creationId xmlns:a16="http://schemas.microsoft.com/office/drawing/2014/main" id="{F5706D19-06DB-4CB5-A62D-09B82387A962}"/>
              </a:ext>
            </a:extLst>
          </p:cNvPr>
          <p:cNvCxnSpPr>
            <a:cxnSpLocks/>
            <a:stCxn id="9" idx="1"/>
            <a:endCxn id="36" idx="3"/>
          </p:cNvCxnSpPr>
          <p:nvPr/>
        </p:nvCxnSpPr>
        <p:spPr>
          <a:xfrm flipH="1">
            <a:off x="1623367" y="1170899"/>
            <a:ext cx="770918" cy="65584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CBA4F56-3E2C-4E18-A854-0F17DDECE301}"/>
              </a:ext>
            </a:extLst>
          </p:cNvPr>
          <p:cNvCxnSpPr>
            <a:cxnSpLocks/>
            <a:stCxn id="9" idx="1"/>
            <a:endCxn id="98" idx="3"/>
          </p:cNvCxnSpPr>
          <p:nvPr/>
        </p:nvCxnSpPr>
        <p:spPr>
          <a:xfrm flipH="1">
            <a:off x="1623367" y="1170899"/>
            <a:ext cx="770918" cy="12695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2D8BB93-5A80-4F4E-A1D9-081844390BB7}"/>
              </a:ext>
            </a:extLst>
          </p:cNvPr>
          <p:cNvCxnSpPr>
            <a:cxnSpLocks/>
            <a:stCxn id="9" idx="1"/>
            <a:endCxn id="37" idx="3"/>
          </p:cNvCxnSpPr>
          <p:nvPr/>
        </p:nvCxnSpPr>
        <p:spPr>
          <a:xfrm flipH="1" flipV="1">
            <a:off x="1623367" y="1136817"/>
            <a:ext cx="770918" cy="3408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33BD4556-891C-4409-878D-C1F1C40AECC5}"/>
              </a:ext>
            </a:extLst>
          </p:cNvPr>
          <p:cNvSpPr/>
          <p:nvPr/>
        </p:nvSpPr>
        <p:spPr>
          <a:xfrm>
            <a:off x="165270" y="2230395"/>
            <a:ext cx="1458097" cy="420130"/>
          </a:xfrm>
          <a:prstGeom prst="round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err="1">
                <a:solidFill>
                  <a:schemeClr val="tx1"/>
                </a:solidFill>
              </a:rPr>
              <a:t>Duracion</a:t>
            </a:r>
            <a:endParaRPr lang="en-GB">
              <a:solidFill>
                <a:schemeClr val="tx1"/>
              </a:solidFill>
            </a:endParaRPr>
          </a:p>
        </p:txBody>
      </p:sp>
      <p:sp>
        <p:nvSpPr>
          <p:cNvPr id="81" name="Rectangle 8">
            <a:extLst>
              <a:ext uri="{FF2B5EF4-FFF2-40B4-BE49-F238E27FC236}">
                <a16:creationId xmlns:a16="http://schemas.microsoft.com/office/drawing/2014/main" id="{FCDFE7CB-ABE5-4301-A7D4-5A64E8A8BCD8}"/>
              </a:ext>
            </a:extLst>
          </p:cNvPr>
          <p:cNvSpPr/>
          <p:nvPr/>
        </p:nvSpPr>
        <p:spPr>
          <a:xfrm>
            <a:off x="287822" y="4257042"/>
            <a:ext cx="1110916" cy="62092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Sala</a:t>
            </a:r>
            <a:endParaRPr lang="en-GB">
              <a:solidFill>
                <a:schemeClr val="tx1"/>
              </a:solidFill>
            </a:endParaRPr>
          </a:p>
        </p:txBody>
      </p:sp>
      <p:sp>
        <p:nvSpPr>
          <p:cNvPr id="82" name="Rectangle: Rounded Corners 36">
            <a:extLst>
              <a:ext uri="{FF2B5EF4-FFF2-40B4-BE49-F238E27FC236}">
                <a16:creationId xmlns:a16="http://schemas.microsoft.com/office/drawing/2014/main" id="{7595C3AD-40F9-4243-98A0-86A498B8FA52}"/>
              </a:ext>
            </a:extLst>
          </p:cNvPr>
          <p:cNvSpPr/>
          <p:nvPr/>
        </p:nvSpPr>
        <p:spPr>
          <a:xfrm>
            <a:off x="1665236" y="4878923"/>
            <a:ext cx="1458097" cy="420130"/>
          </a:xfrm>
          <a:prstGeom prst="roundRect">
            <a:avLst/>
          </a:prstGeom>
          <a:solidFill>
            <a:schemeClr val="accent3">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u="sng" err="1">
                <a:solidFill>
                  <a:schemeClr val="tx1"/>
                </a:solidFill>
              </a:rPr>
              <a:t>Id_sala</a:t>
            </a:r>
            <a:endParaRPr lang="en-GB" u="sng">
              <a:solidFill>
                <a:schemeClr val="tx1"/>
              </a:solidFill>
            </a:endParaRPr>
          </a:p>
        </p:txBody>
      </p:sp>
      <p:sp>
        <p:nvSpPr>
          <p:cNvPr id="83" name="Rectangle: Rounded Corners 35">
            <a:extLst>
              <a:ext uri="{FF2B5EF4-FFF2-40B4-BE49-F238E27FC236}">
                <a16:creationId xmlns:a16="http://schemas.microsoft.com/office/drawing/2014/main" id="{E2827498-1170-4E4A-99A9-9DE7229CF0C6}"/>
              </a:ext>
            </a:extLst>
          </p:cNvPr>
          <p:cNvSpPr/>
          <p:nvPr/>
        </p:nvSpPr>
        <p:spPr>
          <a:xfrm>
            <a:off x="1665236" y="5421465"/>
            <a:ext cx="1458097" cy="420130"/>
          </a:xfrm>
          <a:prstGeom prst="round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Aforo</a:t>
            </a:r>
            <a:endParaRPr lang="en-GB">
              <a:solidFill>
                <a:schemeClr val="tx1"/>
              </a:solidFill>
            </a:endParaRPr>
          </a:p>
        </p:txBody>
      </p:sp>
      <p:sp>
        <p:nvSpPr>
          <p:cNvPr id="86" name="Rectangle: Rounded Corners 97">
            <a:extLst>
              <a:ext uri="{FF2B5EF4-FFF2-40B4-BE49-F238E27FC236}">
                <a16:creationId xmlns:a16="http://schemas.microsoft.com/office/drawing/2014/main" id="{5F6D68DA-2FFE-46AA-9AD8-CB7784B521A1}"/>
              </a:ext>
            </a:extLst>
          </p:cNvPr>
          <p:cNvSpPr/>
          <p:nvPr/>
        </p:nvSpPr>
        <p:spPr>
          <a:xfrm>
            <a:off x="1665236" y="6096000"/>
            <a:ext cx="1458097" cy="420130"/>
          </a:xfrm>
          <a:prstGeom prst="round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3D </a:t>
            </a:r>
            <a:endParaRPr lang="en-GB">
              <a:solidFill>
                <a:schemeClr val="tx1"/>
              </a:solidFill>
            </a:endParaRPr>
          </a:p>
        </p:txBody>
      </p:sp>
      <p:cxnSp>
        <p:nvCxnSpPr>
          <p:cNvPr id="87" name="Straight Connector 53">
            <a:extLst>
              <a:ext uri="{FF2B5EF4-FFF2-40B4-BE49-F238E27FC236}">
                <a16:creationId xmlns:a16="http://schemas.microsoft.com/office/drawing/2014/main" id="{68314B05-D0BB-4A6B-9F96-416543BA016C}"/>
              </a:ext>
            </a:extLst>
          </p:cNvPr>
          <p:cNvCxnSpPr>
            <a:cxnSpLocks/>
            <a:endCxn id="82" idx="1"/>
          </p:cNvCxnSpPr>
          <p:nvPr/>
        </p:nvCxnSpPr>
        <p:spPr>
          <a:xfrm>
            <a:off x="843280" y="4877966"/>
            <a:ext cx="821956" cy="21102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0" name="Straight Connector 53">
            <a:extLst>
              <a:ext uri="{FF2B5EF4-FFF2-40B4-BE49-F238E27FC236}">
                <a16:creationId xmlns:a16="http://schemas.microsoft.com/office/drawing/2014/main" id="{2C8520A9-AB21-4190-9273-56872BC5243D}"/>
              </a:ext>
            </a:extLst>
          </p:cNvPr>
          <p:cNvCxnSpPr>
            <a:cxnSpLocks/>
            <a:endCxn id="86" idx="1"/>
          </p:cNvCxnSpPr>
          <p:nvPr/>
        </p:nvCxnSpPr>
        <p:spPr>
          <a:xfrm>
            <a:off x="845625" y="4877966"/>
            <a:ext cx="819611" cy="142809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1" name="Straight Connector 53">
            <a:extLst>
              <a:ext uri="{FF2B5EF4-FFF2-40B4-BE49-F238E27FC236}">
                <a16:creationId xmlns:a16="http://schemas.microsoft.com/office/drawing/2014/main" id="{94CCA28C-1B2E-4001-97D0-5AC486C581C5}"/>
              </a:ext>
            </a:extLst>
          </p:cNvPr>
          <p:cNvCxnSpPr>
            <a:cxnSpLocks/>
            <a:endCxn id="83" idx="1"/>
          </p:cNvCxnSpPr>
          <p:nvPr/>
        </p:nvCxnSpPr>
        <p:spPr>
          <a:xfrm>
            <a:off x="868799" y="4877966"/>
            <a:ext cx="796437" cy="7535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2" name="Connector: Elbow 128">
            <a:extLst>
              <a:ext uri="{FF2B5EF4-FFF2-40B4-BE49-F238E27FC236}">
                <a16:creationId xmlns:a16="http://schemas.microsoft.com/office/drawing/2014/main" id="{368788EE-49B9-4C0A-B645-B7280561D710}"/>
              </a:ext>
            </a:extLst>
          </p:cNvPr>
          <p:cNvCxnSpPr>
            <a:cxnSpLocks/>
          </p:cNvCxnSpPr>
          <p:nvPr/>
        </p:nvCxnSpPr>
        <p:spPr>
          <a:xfrm rot="10800000" flipV="1">
            <a:off x="3539894" y="1136817"/>
            <a:ext cx="818746" cy="9154"/>
          </a:xfrm>
          <a:prstGeom prst="bentConnector3">
            <a:avLst>
              <a:gd name="adj1" fmla="val 50000"/>
            </a:avLst>
          </a:prstGeom>
          <a:ln w="28575"/>
        </p:spPr>
        <p:style>
          <a:lnRef idx="3">
            <a:schemeClr val="accent2"/>
          </a:lnRef>
          <a:fillRef idx="0">
            <a:schemeClr val="accent2"/>
          </a:fillRef>
          <a:effectRef idx="2">
            <a:schemeClr val="accent2"/>
          </a:effectRef>
          <a:fontRef idx="minor">
            <a:schemeClr val="tx1"/>
          </a:fontRef>
        </p:style>
      </p:cxnSp>
      <p:sp>
        <p:nvSpPr>
          <p:cNvPr id="96" name="Rectangle 8">
            <a:extLst>
              <a:ext uri="{FF2B5EF4-FFF2-40B4-BE49-F238E27FC236}">
                <a16:creationId xmlns:a16="http://schemas.microsoft.com/office/drawing/2014/main" id="{E53A1979-3826-49F3-A0B4-647B850C5D35}"/>
              </a:ext>
            </a:extLst>
          </p:cNvPr>
          <p:cNvSpPr/>
          <p:nvPr/>
        </p:nvSpPr>
        <p:spPr>
          <a:xfrm>
            <a:off x="4358640" y="860437"/>
            <a:ext cx="1110916" cy="62092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Entrada</a:t>
            </a:r>
            <a:endParaRPr lang="en-GB">
              <a:solidFill>
                <a:schemeClr val="tx1"/>
              </a:solidFill>
            </a:endParaRPr>
          </a:p>
        </p:txBody>
      </p:sp>
      <p:sp>
        <p:nvSpPr>
          <p:cNvPr id="101" name="Rectangle: Rounded Corners 36">
            <a:extLst>
              <a:ext uri="{FF2B5EF4-FFF2-40B4-BE49-F238E27FC236}">
                <a16:creationId xmlns:a16="http://schemas.microsoft.com/office/drawing/2014/main" id="{7DEA737A-067A-47FE-A048-E98261E082D6}"/>
              </a:ext>
            </a:extLst>
          </p:cNvPr>
          <p:cNvSpPr/>
          <p:nvPr/>
        </p:nvSpPr>
        <p:spPr>
          <a:xfrm>
            <a:off x="3123333" y="1730852"/>
            <a:ext cx="1458097" cy="420130"/>
          </a:xfrm>
          <a:prstGeom prst="roundRect">
            <a:avLst/>
          </a:prstGeom>
          <a:solidFill>
            <a:schemeClr val="accent3">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u="sng" err="1">
                <a:solidFill>
                  <a:schemeClr val="tx1"/>
                </a:solidFill>
              </a:rPr>
              <a:t>Id_entrada</a:t>
            </a:r>
            <a:endParaRPr lang="en-GB" u="sng">
              <a:solidFill>
                <a:schemeClr val="tx1"/>
              </a:solidFill>
            </a:endParaRPr>
          </a:p>
        </p:txBody>
      </p:sp>
      <p:sp>
        <p:nvSpPr>
          <p:cNvPr id="102" name="Rectangle: Rounded Corners 35">
            <a:extLst>
              <a:ext uri="{FF2B5EF4-FFF2-40B4-BE49-F238E27FC236}">
                <a16:creationId xmlns:a16="http://schemas.microsoft.com/office/drawing/2014/main" id="{5A9815B5-DE61-4AC6-A58D-8C268373C0E0}"/>
              </a:ext>
            </a:extLst>
          </p:cNvPr>
          <p:cNvSpPr/>
          <p:nvPr/>
        </p:nvSpPr>
        <p:spPr>
          <a:xfrm>
            <a:off x="3130150" y="3447982"/>
            <a:ext cx="1458097" cy="420130"/>
          </a:xfrm>
          <a:prstGeom prst="round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err="1">
                <a:solidFill>
                  <a:schemeClr val="tx1"/>
                </a:solidFill>
              </a:rPr>
              <a:t>Nºfila</a:t>
            </a:r>
            <a:endParaRPr lang="en-GB">
              <a:solidFill>
                <a:schemeClr val="tx1"/>
              </a:solidFill>
            </a:endParaRPr>
          </a:p>
        </p:txBody>
      </p:sp>
      <p:sp>
        <p:nvSpPr>
          <p:cNvPr id="103" name="Rectangle: Rounded Corners 35">
            <a:extLst>
              <a:ext uri="{FF2B5EF4-FFF2-40B4-BE49-F238E27FC236}">
                <a16:creationId xmlns:a16="http://schemas.microsoft.com/office/drawing/2014/main" id="{B128F020-8D90-4CFB-9505-99CF8017E047}"/>
              </a:ext>
            </a:extLst>
          </p:cNvPr>
          <p:cNvSpPr/>
          <p:nvPr/>
        </p:nvSpPr>
        <p:spPr>
          <a:xfrm>
            <a:off x="3123332" y="2857301"/>
            <a:ext cx="1458097" cy="420130"/>
          </a:xfrm>
          <a:prstGeom prst="round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err="1">
                <a:solidFill>
                  <a:schemeClr val="tx1"/>
                </a:solidFill>
              </a:rPr>
              <a:t>NºButaca</a:t>
            </a:r>
            <a:endParaRPr lang="en-GB">
              <a:solidFill>
                <a:schemeClr val="tx1"/>
              </a:solidFill>
            </a:endParaRPr>
          </a:p>
        </p:txBody>
      </p:sp>
      <p:sp>
        <p:nvSpPr>
          <p:cNvPr id="104" name="Rectangle: Rounded Corners 35">
            <a:extLst>
              <a:ext uri="{FF2B5EF4-FFF2-40B4-BE49-F238E27FC236}">
                <a16:creationId xmlns:a16="http://schemas.microsoft.com/office/drawing/2014/main" id="{93A4CAF4-0DB9-44FB-99B2-529734BD849E}"/>
              </a:ext>
            </a:extLst>
          </p:cNvPr>
          <p:cNvSpPr/>
          <p:nvPr/>
        </p:nvSpPr>
        <p:spPr>
          <a:xfrm>
            <a:off x="3123332" y="2287491"/>
            <a:ext cx="1458097" cy="420130"/>
          </a:xfrm>
          <a:prstGeom prst="round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Precio</a:t>
            </a:r>
            <a:endParaRPr lang="en-GB">
              <a:solidFill>
                <a:schemeClr val="tx1"/>
              </a:solidFill>
            </a:endParaRPr>
          </a:p>
        </p:txBody>
      </p:sp>
      <p:cxnSp>
        <p:nvCxnSpPr>
          <p:cNvPr id="105" name="Straight Connector 53">
            <a:extLst>
              <a:ext uri="{FF2B5EF4-FFF2-40B4-BE49-F238E27FC236}">
                <a16:creationId xmlns:a16="http://schemas.microsoft.com/office/drawing/2014/main" id="{05CF8A3D-0357-4296-89F1-B6ABBFF6485A}"/>
              </a:ext>
            </a:extLst>
          </p:cNvPr>
          <p:cNvCxnSpPr>
            <a:cxnSpLocks/>
            <a:endCxn id="102" idx="3"/>
          </p:cNvCxnSpPr>
          <p:nvPr/>
        </p:nvCxnSpPr>
        <p:spPr>
          <a:xfrm flipH="1">
            <a:off x="4588247" y="1478122"/>
            <a:ext cx="334082" cy="21799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6" name="Straight Connector 53">
            <a:extLst>
              <a:ext uri="{FF2B5EF4-FFF2-40B4-BE49-F238E27FC236}">
                <a16:creationId xmlns:a16="http://schemas.microsoft.com/office/drawing/2014/main" id="{6AA09C63-0544-4B1B-9A30-74D0CDF66FD9}"/>
              </a:ext>
            </a:extLst>
          </p:cNvPr>
          <p:cNvCxnSpPr>
            <a:cxnSpLocks/>
            <a:endCxn id="103" idx="3"/>
          </p:cNvCxnSpPr>
          <p:nvPr/>
        </p:nvCxnSpPr>
        <p:spPr>
          <a:xfrm flipH="1">
            <a:off x="4581429" y="1471035"/>
            <a:ext cx="392278" cy="159633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7" name="Straight Connector 53">
            <a:extLst>
              <a:ext uri="{FF2B5EF4-FFF2-40B4-BE49-F238E27FC236}">
                <a16:creationId xmlns:a16="http://schemas.microsoft.com/office/drawing/2014/main" id="{7767D03F-0934-4039-89ED-5A192B6A5210}"/>
              </a:ext>
            </a:extLst>
          </p:cNvPr>
          <p:cNvCxnSpPr>
            <a:cxnSpLocks/>
            <a:endCxn id="104" idx="3"/>
          </p:cNvCxnSpPr>
          <p:nvPr/>
        </p:nvCxnSpPr>
        <p:spPr>
          <a:xfrm flipH="1">
            <a:off x="4581429" y="1455816"/>
            <a:ext cx="392278" cy="104174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8" name="Straight Connector 53">
            <a:extLst>
              <a:ext uri="{FF2B5EF4-FFF2-40B4-BE49-F238E27FC236}">
                <a16:creationId xmlns:a16="http://schemas.microsoft.com/office/drawing/2014/main" id="{D8C1D67E-5567-4EFD-B8F6-0203974D938E}"/>
              </a:ext>
            </a:extLst>
          </p:cNvPr>
          <p:cNvCxnSpPr>
            <a:cxnSpLocks/>
            <a:endCxn id="101" idx="3"/>
          </p:cNvCxnSpPr>
          <p:nvPr/>
        </p:nvCxnSpPr>
        <p:spPr>
          <a:xfrm flipH="1">
            <a:off x="4581430" y="1458365"/>
            <a:ext cx="392276" cy="482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9" name="Connector: Elbow 128">
            <a:extLst>
              <a:ext uri="{FF2B5EF4-FFF2-40B4-BE49-F238E27FC236}">
                <a16:creationId xmlns:a16="http://schemas.microsoft.com/office/drawing/2014/main" id="{281A69EA-713B-44E5-9AA9-4D3C8D7A7E52}"/>
              </a:ext>
            </a:extLst>
          </p:cNvPr>
          <p:cNvCxnSpPr>
            <a:cxnSpLocks/>
          </p:cNvCxnSpPr>
          <p:nvPr/>
        </p:nvCxnSpPr>
        <p:spPr>
          <a:xfrm>
            <a:off x="1405555" y="4707019"/>
            <a:ext cx="4064001" cy="1388981"/>
          </a:xfrm>
          <a:prstGeom prst="bentConnector3">
            <a:avLst>
              <a:gd name="adj1" fmla="val 50000"/>
            </a:avLst>
          </a:prstGeom>
          <a:ln w="28575"/>
        </p:spPr>
        <p:style>
          <a:lnRef idx="3">
            <a:schemeClr val="accent2"/>
          </a:lnRef>
          <a:fillRef idx="0">
            <a:schemeClr val="accent2"/>
          </a:fillRef>
          <a:effectRef idx="2">
            <a:schemeClr val="accent2"/>
          </a:effectRef>
          <a:fontRef idx="minor">
            <a:schemeClr val="tx1"/>
          </a:fontRef>
        </p:style>
      </p:cxnSp>
      <p:sp>
        <p:nvSpPr>
          <p:cNvPr id="115" name="Rectangle 8">
            <a:extLst>
              <a:ext uri="{FF2B5EF4-FFF2-40B4-BE49-F238E27FC236}">
                <a16:creationId xmlns:a16="http://schemas.microsoft.com/office/drawing/2014/main" id="{4C49549A-47E9-49DA-8470-C7DA5E4292DA}"/>
              </a:ext>
            </a:extLst>
          </p:cNvPr>
          <p:cNvSpPr/>
          <p:nvPr/>
        </p:nvSpPr>
        <p:spPr>
          <a:xfrm>
            <a:off x="5450854" y="5785538"/>
            <a:ext cx="1110916" cy="62092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cine</a:t>
            </a:r>
            <a:endParaRPr lang="en-GB">
              <a:solidFill>
                <a:schemeClr val="tx1"/>
              </a:solidFill>
            </a:endParaRPr>
          </a:p>
        </p:txBody>
      </p:sp>
      <p:sp>
        <p:nvSpPr>
          <p:cNvPr id="118" name="Rectangle 8">
            <a:extLst>
              <a:ext uri="{FF2B5EF4-FFF2-40B4-BE49-F238E27FC236}">
                <a16:creationId xmlns:a16="http://schemas.microsoft.com/office/drawing/2014/main" id="{29CA07E5-439C-4504-91F5-E7D2A0F3F577}"/>
              </a:ext>
            </a:extLst>
          </p:cNvPr>
          <p:cNvSpPr/>
          <p:nvPr/>
        </p:nvSpPr>
        <p:spPr>
          <a:xfrm>
            <a:off x="4176567" y="4584237"/>
            <a:ext cx="1110916" cy="62092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Butaca</a:t>
            </a:r>
            <a:endParaRPr lang="en-GB">
              <a:solidFill>
                <a:schemeClr val="tx1"/>
              </a:solidFill>
            </a:endParaRPr>
          </a:p>
        </p:txBody>
      </p:sp>
      <p:sp>
        <p:nvSpPr>
          <p:cNvPr id="119" name="Rectangle: Rounded Corners 36">
            <a:extLst>
              <a:ext uri="{FF2B5EF4-FFF2-40B4-BE49-F238E27FC236}">
                <a16:creationId xmlns:a16="http://schemas.microsoft.com/office/drawing/2014/main" id="{71EF3772-1CA9-4D13-BB00-3455971D367B}"/>
              </a:ext>
            </a:extLst>
          </p:cNvPr>
          <p:cNvSpPr/>
          <p:nvPr/>
        </p:nvSpPr>
        <p:spPr>
          <a:xfrm>
            <a:off x="6989948" y="4289674"/>
            <a:ext cx="1458097" cy="420130"/>
          </a:xfrm>
          <a:prstGeom prst="roundRect">
            <a:avLst/>
          </a:prstGeom>
          <a:solidFill>
            <a:schemeClr val="accent3">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u="sng" err="1">
                <a:solidFill>
                  <a:schemeClr val="tx1"/>
                </a:solidFill>
              </a:rPr>
              <a:t>Id_cine</a:t>
            </a:r>
            <a:endParaRPr lang="en-GB" u="sng">
              <a:solidFill>
                <a:schemeClr val="tx1"/>
              </a:solidFill>
            </a:endParaRPr>
          </a:p>
        </p:txBody>
      </p:sp>
      <p:sp>
        <p:nvSpPr>
          <p:cNvPr id="121" name="Rectangle: Rounded Corners 36">
            <a:extLst>
              <a:ext uri="{FF2B5EF4-FFF2-40B4-BE49-F238E27FC236}">
                <a16:creationId xmlns:a16="http://schemas.microsoft.com/office/drawing/2014/main" id="{F7B1851A-BA7A-4DBD-8C1E-16DB97937B79}"/>
              </a:ext>
            </a:extLst>
          </p:cNvPr>
          <p:cNvSpPr/>
          <p:nvPr/>
        </p:nvSpPr>
        <p:spPr>
          <a:xfrm>
            <a:off x="5913618" y="2897702"/>
            <a:ext cx="1458097" cy="420130"/>
          </a:xfrm>
          <a:prstGeom prst="roundRect">
            <a:avLst/>
          </a:prstGeom>
          <a:solidFill>
            <a:schemeClr val="accent3">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u="sng" err="1">
                <a:solidFill>
                  <a:schemeClr val="tx1"/>
                </a:solidFill>
              </a:rPr>
              <a:t>Nºbutaca</a:t>
            </a:r>
            <a:endParaRPr lang="en-GB" u="sng">
              <a:solidFill>
                <a:schemeClr val="tx1"/>
              </a:solidFill>
            </a:endParaRPr>
          </a:p>
        </p:txBody>
      </p:sp>
      <p:sp>
        <p:nvSpPr>
          <p:cNvPr id="122" name="Rectangle: Rounded Corners 35">
            <a:extLst>
              <a:ext uri="{FF2B5EF4-FFF2-40B4-BE49-F238E27FC236}">
                <a16:creationId xmlns:a16="http://schemas.microsoft.com/office/drawing/2014/main" id="{79CB25FE-9C81-4834-8B9D-B9D983EA9ABD}"/>
              </a:ext>
            </a:extLst>
          </p:cNvPr>
          <p:cNvSpPr/>
          <p:nvPr/>
        </p:nvSpPr>
        <p:spPr>
          <a:xfrm>
            <a:off x="6989948" y="4861208"/>
            <a:ext cx="1458097" cy="420130"/>
          </a:xfrm>
          <a:prstGeom prst="round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Nombre</a:t>
            </a:r>
            <a:endParaRPr lang="en-GB">
              <a:solidFill>
                <a:schemeClr val="tx1"/>
              </a:solidFill>
            </a:endParaRPr>
          </a:p>
        </p:txBody>
      </p:sp>
      <p:sp>
        <p:nvSpPr>
          <p:cNvPr id="123" name="Rectangle: Rounded Corners 35">
            <a:extLst>
              <a:ext uri="{FF2B5EF4-FFF2-40B4-BE49-F238E27FC236}">
                <a16:creationId xmlns:a16="http://schemas.microsoft.com/office/drawing/2014/main" id="{6AE077BD-D6B1-4D9A-88C8-4EF41F0EE154}"/>
              </a:ext>
            </a:extLst>
          </p:cNvPr>
          <p:cNvSpPr/>
          <p:nvPr/>
        </p:nvSpPr>
        <p:spPr>
          <a:xfrm>
            <a:off x="7013470" y="5459250"/>
            <a:ext cx="1458097" cy="420130"/>
          </a:xfrm>
          <a:prstGeom prst="round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err="1">
                <a:solidFill>
                  <a:schemeClr val="tx1"/>
                </a:solidFill>
              </a:rPr>
              <a:t>Nºsalas</a:t>
            </a:r>
            <a:endParaRPr lang="en-GB">
              <a:solidFill>
                <a:schemeClr val="tx1"/>
              </a:solidFill>
            </a:endParaRPr>
          </a:p>
        </p:txBody>
      </p:sp>
      <p:cxnSp>
        <p:nvCxnSpPr>
          <p:cNvPr id="125" name="Straight Connector 53">
            <a:extLst>
              <a:ext uri="{FF2B5EF4-FFF2-40B4-BE49-F238E27FC236}">
                <a16:creationId xmlns:a16="http://schemas.microsoft.com/office/drawing/2014/main" id="{D36D5F4F-0831-4444-B9F6-8DBDD1A67149}"/>
              </a:ext>
            </a:extLst>
          </p:cNvPr>
          <p:cNvCxnSpPr>
            <a:cxnSpLocks/>
            <a:stCxn id="115" idx="3"/>
            <a:endCxn id="122" idx="1"/>
          </p:cNvCxnSpPr>
          <p:nvPr/>
        </p:nvCxnSpPr>
        <p:spPr>
          <a:xfrm flipV="1">
            <a:off x="6561770" y="5071273"/>
            <a:ext cx="428178" cy="10247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6" name="Straight Connector 53">
            <a:extLst>
              <a:ext uri="{FF2B5EF4-FFF2-40B4-BE49-F238E27FC236}">
                <a16:creationId xmlns:a16="http://schemas.microsoft.com/office/drawing/2014/main" id="{F1B860D4-DE37-4DF1-A8C6-D9250FB8A1C8}"/>
              </a:ext>
            </a:extLst>
          </p:cNvPr>
          <p:cNvCxnSpPr>
            <a:cxnSpLocks/>
            <a:stCxn id="115" idx="3"/>
            <a:endCxn id="123" idx="1"/>
          </p:cNvCxnSpPr>
          <p:nvPr/>
        </p:nvCxnSpPr>
        <p:spPr>
          <a:xfrm flipV="1">
            <a:off x="6561770" y="5669315"/>
            <a:ext cx="451700" cy="42668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7" name="Straight Connector 53">
            <a:extLst>
              <a:ext uri="{FF2B5EF4-FFF2-40B4-BE49-F238E27FC236}">
                <a16:creationId xmlns:a16="http://schemas.microsoft.com/office/drawing/2014/main" id="{ED46AEC4-834A-4481-9348-AEC1F5CDE826}"/>
              </a:ext>
            </a:extLst>
          </p:cNvPr>
          <p:cNvCxnSpPr>
            <a:cxnSpLocks/>
            <a:endCxn id="118" idx="3"/>
          </p:cNvCxnSpPr>
          <p:nvPr/>
        </p:nvCxnSpPr>
        <p:spPr>
          <a:xfrm flipH="1">
            <a:off x="5287483" y="3697743"/>
            <a:ext cx="626135" cy="1196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8" name="Straight Connector 53">
            <a:extLst>
              <a:ext uri="{FF2B5EF4-FFF2-40B4-BE49-F238E27FC236}">
                <a16:creationId xmlns:a16="http://schemas.microsoft.com/office/drawing/2014/main" id="{0C3235EA-9E41-4F28-A8B7-B1988A94140E}"/>
              </a:ext>
            </a:extLst>
          </p:cNvPr>
          <p:cNvCxnSpPr>
            <a:cxnSpLocks/>
            <a:stCxn id="121" idx="1"/>
          </p:cNvCxnSpPr>
          <p:nvPr/>
        </p:nvCxnSpPr>
        <p:spPr>
          <a:xfrm flipH="1">
            <a:off x="5239024" y="3107767"/>
            <a:ext cx="674594" cy="18346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0" name="Straight Connector 53">
            <a:extLst>
              <a:ext uri="{FF2B5EF4-FFF2-40B4-BE49-F238E27FC236}">
                <a16:creationId xmlns:a16="http://schemas.microsoft.com/office/drawing/2014/main" id="{FD4BC0C5-0FDE-4D6E-948E-43A1764C7A86}"/>
              </a:ext>
            </a:extLst>
          </p:cNvPr>
          <p:cNvCxnSpPr>
            <a:cxnSpLocks/>
            <a:stCxn id="119" idx="1"/>
            <a:endCxn id="115" idx="3"/>
          </p:cNvCxnSpPr>
          <p:nvPr/>
        </p:nvCxnSpPr>
        <p:spPr>
          <a:xfrm flipH="1">
            <a:off x="6561770" y="4499739"/>
            <a:ext cx="428178" cy="15962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1" name="Connector: Elbow 128">
            <a:extLst>
              <a:ext uri="{FF2B5EF4-FFF2-40B4-BE49-F238E27FC236}">
                <a16:creationId xmlns:a16="http://schemas.microsoft.com/office/drawing/2014/main" id="{7C1274C3-4047-4526-AD78-AB6E592C11C1}"/>
              </a:ext>
            </a:extLst>
          </p:cNvPr>
          <p:cNvCxnSpPr>
            <a:cxnSpLocks/>
            <a:endCxn id="118" idx="0"/>
          </p:cNvCxnSpPr>
          <p:nvPr/>
        </p:nvCxnSpPr>
        <p:spPr>
          <a:xfrm rot="5400000">
            <a:off x="3350671" y="2810703"/>
            <a:ext cx="3154888" cy="392180"/>
          </a:xfrm>
          <a:prstGeom prst="bentConnector3">
            <a:avLst>
              <a:gd name="adj1" fmla="val 50000"/>
            </a:avLst>
          </a:prstGeom>
          <a:ln w="28575"/>
        </p:spPr>
        <p:style>
          <a:lnRef idx="3">
            <a:schemeClr val="accent2"/>
          </a:lnRef>
          <a:fillRef idx="0">
            <a:schemeClr val="accent2"/>
          </a:fillRef>
          <a:effectRef idx="2">
            <a:schemeClr val="accent2"/>
          </a:effectRef>
          <a:fontRef idx="minor">
            <a:schemeClr val="tx1"/>
          </a:fontRef>
        </p:style>
      </p:cxnSp>
      <p:sp>
        <p:nvSpPr>
          <p:cNvPr id="147" name="Rectangle 8">
            <a:extLst>
              <a:ext uri="{FF2B5EF4-FFF2-40B4-BE49-F238E27FC236}">
                <a16:creationId xmlns:a16="http://schemas.microsoft.com/office/drawing/2014/main" id="{141C9497-BA36-40FB-80CA-1BFE0AA8383D}"/>
              </a:ext>
            </a:extLst>
          </p:cNvPr>
          <p:cNvSpPr/>
          <p:nvPr/>
        </p:nvSpPr>
        <p:spPr>
          <a:xfrm>
            <a:off x="7718996" y="2074207"/>
            <a:ext cx="1282764" cy="62092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err="1">
                <a:solidFill>
                  <a:schemeClr val="tx1"/>
                </a:solidFill>
              </a:rPr>
              <a:t>Espectador</a:t>
            </a:r>
            <a:endParaRPr lang="en-GB">
              <a:solidFill>
                <a:schemeClr val="tx1"/>
              </a:solidFill>
            </a:endParaRPr>
          </a:p>
        </p:txBody>
      </p:sp>
      <p:cxnSp>
        <p:nvCxnSpPr>
          <p:cNvPr id="148" name="Connector: Elbow 128">
            <a:extLst>
              <a:ext uri="{FF2B5EF4-FFF2-40B4-BE49-F238E27FC236}">
                <a16:creationId xmlns:a16="http://schemas.microsoft.com/office/drawing/2014/main" id="{773AE5D0-12D5-45DC-BC5D-D676EB11DD10}"/>
              </a:ext>
            </a:extLst>
          </p:cNvPr>
          <p:cNvCxnSpPr>
            <a:cxnSpLocks/>
            <a:endCxn id="147" idx="1"/>
          </p:cNvCxnSpPr>
          <p:nvPr/>
        </p:nvCxnSpPr>
        <p:spPr>
          <a:xfrm>
            <a:off x="5469557" y="1134052"/>
            <a:ext cx="2249439" cy="1250617"/>
          </a:xfrm>
          <a:prstGeom prst="bentConnector3">
            <a:avLst>
              <a:gd name="adj1" fmla="val 50000"/>
            </a:avLst>
          </a:prstGeom>
          <a:ln w="28575"/>
        </p:spPr>
        <p:style>
          <a:lnRef idx="3">
            <a:schemeClr val="accent2"/>
          </a:lnRef>
          <a:fillRef idx="0">
            <a:schemeClr val="accent2"/>
          </a:fillRef>
          <a:effectRef idx="2">
            <a:schemeClr val="accent2"/>
          </a:effectRef>
          <a:fontRef idx="minor">
            <a:schemeClr val="tx1"/>
          </a:fontRef>
        </p:style>
      </p:cxnSp>
      <p:sp>
        <p:nvSpPr>
          <p:cNvPr id="161" name="Rectangle: Rounded Corners 36">
            <a:extLst>
              <a:ext uri="{FF2B5EF4-FFF2-40B4-BE49-F238E27FC236}">
                <a16:creationId xmlns:a16="http://schemas.microsoft.com/office/drawing/2014/main" id="{4F3F6694-882A-4188-BE35-E5FD6111F338}"/>
              </a:ext>
            </a:extLst>
          </p:cNvPr>
          <p:cNvSpPr/>
          <p:nvPr/>
        </p:nvSpPr>
        <p:spPr>
          <a:xfrm>
            <a:off x="7445266" y="1009219"/>
            <a:ext cx="1608166" cy="420130"/>
          </a:xfrm>
          <a:prstGeom prst="roundRect">
            <a:avLst/>
          </a:prstGeom>
          <a:solidFill>
            <a:schemeClr val="accent3">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u="sng" err="1">
                <a:solidFill>
                  <a:schemeClr val="tx1"/>
                </a:solidFill>
              </a:rPr>
              <a:t>Id_espectador</a:t>
            </a:r>
            <a:endParaRPr lang="en-GB" u="sng">
              <a:solidFill>
                <a:schemeClr val="tx1"/>
              </a:solidFill>
            </a:endParaRPr>
          </a:p>
        </p:txBody>
      </p:sp>
      <p:cxnSp>
        <p:nvCxnSpPr>
          <p:cNvPr id="164" name="Straight Connector 53">
            <a:extLst>
              <a:ext uri="{FF2B5EF4-FFF2-40B4-BE49-F238E27FC236}">
                <a16:creationId xmlns:a16="http://schemas.microsoft.com/office/drawing/2014/main" id="{008C82D7-D011-4595-900A-D2005858D9C7}"/>
              </a:ext>
            </a:extLst>
          </p:cNvPr>
          <p:cNvCxnSpPr>
            <a:cxnSpLocks/>
            <a:stCxn id="161" idx="2"/>
            <a:endCxn id="147" idx="0"/>
          </p:cNvCxnSpPr>
          <p:nvPr/>
        </p:nvCxnSpPr>
        <p:spPr>
          <a:xfrm>
            <a:off x="8249349" y="1429349"/>
            <a:ext cx="111029" cy="64485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8" name="Rectangle 8">
            <a:extLst>
              <a:ext uri="{FF2B5EF4-FFF2-40B4-BE49-F238E27FC236}">
                <a16:creationId xmlns:a16="http://schemas.microsoft.com/office/drawing/2014/main" id="{FC3A01A3-0E35-4655-8B09-F15909FAFE0A}"/>
              </a:ext>
            </a:extLst>
          </p:cNvPr>
          <p:cNvSpPr/>
          <p:nvPr/>
        </p:nvSpPr>
        <p:spPr>
          <a:xfrm>
            <a:off x="8889291" y="5779164"/>
            <a:ext cx="1110916" cy="62092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Distrito</a:t>
            </a:r>
            <a:endParaRPr lang="en-GB">
              <a:solidFill>
                <a:schemeClr val="tx1"/>
              </a:solidFill>
            </a:endParaRPr>
          </a:p>
        </p:txBody>
      </p:sp>
      <p:sp>
        <p:nvSpPr>
          <p:cNvPr id="199" name="Rectangle: Rounded Corners 36">
            <a:extLst>
              <a:ext uri="{FF2B5EF4-FFF2-40B4-BE49-F238E27FC236}">
                <a16:creationId xmlns:a16="http://schemas.microsoft.com/office/drawing/2014/main" id="{85DC7B7C-4912-4736-9B6F-214D740B8A61}"/>
              </a:ext>
            </a:extLst>
          </p:cNvPr>
          <p:cNvSpPr/>
          <p:nvPr/>
        </p:nvSpPr>
        <p:spPr>
          <a:xfrm>
            <a:off x="9687530" y="4332222"/>
            <a:ext cx="1658845" cy="420130"/>
          </a:xfrm>
          <a:prstGeom prst="roundRect">
            <a:avLst/>
          </a:prstGeom>
          <a:solidFill>
            <a:schemeClr val="accent3">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u="sng" err="1">
                <a:solidFill>
                  <a:schemeClr val="tx1"/>
                </a:solidFill>
              </a:rPr>
              <a:t>Codigo_postal</a:t>
            </a:r>
            <a:endParaRPr lang="en-GB" u="sng">
              <a:solidFill>
                <a:schemeClr val="tx1"/>
              </a:solidFill>
            </a:endParaRPr>
          </a:p>
        </p:txBody>
      </p:sp>
      <p:sp>
        <p:nvSpPr>
          <p:cNvPr id="200" name="Rectangle: Rounded Corners 35">
            <a:extLst>
              <a:ext uri="{FF2B5EF4-FFF2-40B4-BE49-F238E27FC236}">
                <a16:creationId xmlns:a16="http://schemas.microsoft.com/office/drawing/2014/main" id="{0168CF6B-3DF8-461F-BAE5-045D2B7A419C}"/>
              </a:ext>
            </a:extLst>
          </p:cNvPr>
          <p:cNvSpPr/>
          <p:nvPr/>
        </p:nvSpPr>
        <p:spPr>
          <a:xfrm>
            <a:off x="9888278" y="4878923"/>
            <a:ext cx="1458097" cy="420130"/>
          </a:xfrm>
          <a:prstGeom prst="round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Nombre</a:t>
            </a:r>
            <a:endParaRPr lang="en-GB">
              <a:solidFill>
                <a:schemeClr val="tx1"/>
              </a:solidFill>
            </a:endParaRPr>
          </a:p>
        </p:txBody>
      </p:sp>
      <p:cxnSp>
        <p:nvCxnSpPr>
          <p:cNvPr id="201" name="Straight Connector 53">
            <a:extLst>
              <a:ext uri="{FF2B5EF4-FFF2-40B4-BE49-F238E27FC236}">
                <a16:creationId xmlns:a16="http://schemas.microsoft.com/office/drawing/2014/main" id="{75EEC43B-D4D9-4094-9D77-E95F5C2D9DFB}"/>
              </a:ext>
            </a:extLst>
          </p:cNvPr>
          <p:cNvCxnSpPr>
            <a:cxnSpLocks/>
            <a:stCxn id="199" idx="1"/>
          </p:cNvCxnSpPr>
          <p:nvPr/>
        </p:nvCxnSpPr>
        <p:spPr>
          <a:xfrm flipH="1">
            <a:off x="9462318" y="4542287"/>
            <a:ext cx="225212" cy="125068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2" name="Straight Connector 53">
            <a:extLst>
              <a:ext uri="{FF2B5EF4-FFF2-40B4-BE49-F238E27FC236}">
                <a16:creationId xmlns:a16="http://schemas.microsoft.com/office/drawing/2014/main" id="{B5265FB2-4BFB-4FD8-8A55-28E8ED6DE391}"/>
              </a:ext>
            </a:extLst>
          </p:cNvPr>
          <p:cNvCxnSpPr>
            <a:cxnSpLocks/>
            <a:stCxn id="200" idx="1"/>
            <a:endCxn id="198" idx="0"/>
          </p:cNvCxnSpPr>
          <p:nvPr/>
        </p:nvCxnSpPr>
        <p:spPr>
          <a:xfrm flipH="1">
            <a:off x="9444749" y="5088988"/>
            <a:ext cx="443529" cy="6901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6" name="Connector: Elbow 128">
            <a:extLst>
              <a:ext uri="{FF2B5EF4-FFF2-40B4-BE49-F238E27FC236}">
                <a16:creationId xmlns:a16="http://schemas.microsoft.com/office/drawing/2014/main" id="{394AC64B-A989-4C6A-9E75-D4DF6AF6E2DC}"/>
              </a:ext>
            </a:extLst>
          </p:cNvPr>
          <p:cNvCxnSpPr>
            <a:cxnSpLocks/>
          </p:cNvCxnSpPr>
          <p:nvPr/>
        </p:nvCxnSpPr>
        <p:spPr>
          <a:xfrm flipV="1">
            <a:off x="9200615" y="6412688"/>
            <a:ext cx="310616" cy="219195"/>
          </a:xfrm>
          <a:prstGeom prst="bentConnector3">
            <a:avLst>
              <a:gd name="adj1" fmla="val 50000"/>
            </a:avLst>
          </a:prstGeom>
          <a:ln w="28575"/>
        </p:spPr>
        <p:style>
          <a:lnRef idx="3">
            <a:schemeClr val="accent2"/>
          </a:lnRef>
          <a:fillRef idx="0">
            <a:schemeClr val="accent2"/>
          </a:fillRef>
          <a:effectRef idx="2">
            <a:schemeClr val="accent2"/>
          </a:effectRef>
          <a:fontRef idx="minor">
            <a:schemeClr val="tx1"/>
          </a:fontRef>
        </p:style>
      </p:cxnSp>
      <p:cxnSp>
        <p:nvCxnSpPr>
          <p:cNvPr id="209" name="Conector recto 208">
            <a:extLst>
              <a:ext uri="{FF2B5EF4-FFF2-40B4-BE49-F238E27FC236}">
                <a16:creationId xmlns:a16="http://schemas.microsoft.com/office/drawing/2014/main" id="{F9BE292B-AF8C-4C4C-B2FB-9EBC08E37793}"/>
              </a:ext>
            </a:extLst>
          </p:cNvPr>
          <p:cNvCxnSpPr/>
          <p:nvPr/>
        </p:nvCxnSpPr>
        <p:spPr>
          <a:xfrm>
            <a:off x="6069903" y="6631883"/>
            <a:ext cx="3276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10" name="Connector: Elbow 128">
            <a:extLst>
              <a:ext uri="{FF2B5EF4-FFF2-40B4-BE49-F238E27FC236}">
                <a16:creationId xmlns:a16="http://schemas.microsoft.com/office/drawing/2014/main" id="{C8C7C23E-5558-4CAA-9F97-03EDBF16B594}"/>
              </a:ext>
            </a:extLst>
          </p:cNvPr>
          <p:cNvCxnSpPr>
            <a:cxnSpLocks/>
          </p:cNvCxnSpPr>
          <p:nvPr/>
        </p:nvCxnSpPr>
        <p:spPr>
          <a:xfrm flipV="1">
            <a:off x="6046573" y="6622426"/>
            <a:ext cx="3193035" cy="9457"/>
          </a:xfrm>
          <a:prstGeom prst="bentConnector3">
            <a:avLst>
              <a:gd name="adj1" fmla="val 50000"/>
            </a:avLst>
          </a:prstGeom>
          <a:ln w="28575"/>
        </p:spPr>
        <p:style>
          <a:lnRef idx="3">
            <a:schemeClr val="accent2"/>
          </a:lnRef>
          <a:fillRef idx="0">
            <a:schemeClr val="accent2"/>
          </a:fillRef>
          <a:effectRef idx="2">
            <a:schemeClr val="accent2"/>
          </a:effectRef>
          <a:fontRef idx="minor">
            <a:schemeClr val="tx1"/>
          </a:fontRef>
        </p:style>
      </p:cxnSp>
      <p:cxnSp>
        <p:nvCxnSpPr>
          <p:cNvPr id="212" name="Connector: Elbow 128">
            <a:extLst>
              <a:ext uri="{FF2B5EF4-FFF2-40B4-BE49-F238E27FC236}">
                <a16:creationId xmlns:a16="http://schemas.microsoft.com/office/drawing/2014/main" id="{60B119DE-20EA-4E86-B249-8FE077253CC4}"/>
              </a:ext>
            </a:extLst>
          </p:cNvPr>
          <p:cNvCxnSpPr>
            <a:cxnSpLocks/>
            <a:stCxn id="115" idx="2"/>
          </p:cNvCxnSpPr>
          <p:nvPr/>
        </p:nvCxnSpPr>
        <p:spPr>
          <a:xfrm rot="16200000" flipH="1">
            <a:off x="5909003" y="6503770"/>
            <a:ext cx="234879" cy="40261"/>
          </a:xfrm>
          <a:prstGeom prst="bentConnector3">
            <a:avLst>
              <a:gd name="adj1" fmla="val 50000"/>
            </a:avLst>
          </a:prstGeom>
          <a:ln w="28575"/>
        </p:spPr>
        <p:style>
          <a:lnRef idx="3">
            <a:schemeClr val="accent2"/>
          </a:lnRef>
          <a:fillRef idx="0">
            <a:schemeClr val="accent2"/>
          </a:fillRef>
          <a:effectRef idx="2">
            <a:schemeClr val="accent2"/>
          </a:effectRef>
          <a:fontRef idx="minor">
            <a:schemeClr val="tx1"/>
          </a:fontRef>
        </p:style>
      </p:cxnSp>
      <p:cxnSp>
        <p:nvCxnSpPr>
          <p:cNvPr id="221" name="Straight Connector 53">
            <a:extLst>
              <a:ext uri="{FF2B5EF4-FFF2-40B4-BE49-F238E27FC236}">
                <a16:creationId xmlns:a16="http://schemas.microsoft.com/office/drawing/2014/main" id="{BBD9F8D5-32B0-4C87-B706-E1ED01E168CA}"/>
              </a:ext>
            </a:extLst>
          </p:cNvPr>
          <p:cNvCxnSpPr>
            <a:cxnSpLocks/>
            <a:stCxn id="96" idx="2"/>
          </p:cNvCxnSpPr>
          <p:nvPr/>
        </p:nvCxnSpPr>
        <p:spPr>
          <a:xfrm flipH="1">
            <a:off x="4600756" y="1481361"/>
            <a:ext cx="313342" cy="273839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8" name="Rectangle: Rounded Corners 36">
            <a:extLst>
              <a:ext uri="{FF2B5EF4-FFF2-40B4-BE49-F238E27FC236}">
                <a16:creationId xmlns:a16="http://schemas.microsoft.com/office/drawing/2014/main" id="{0890CD6F-3F95-6D49-A957-F701F8B9D0EE}"/>
              </a:ext>
            </a:extLst>
          </p:cNvPr>
          <p:cNvSpPr/>
          <p:nvPr/>
        </p:nvSpPr>
        <p:spPr>
          <a:xfrm>
            <a:off x="5890147" y="3470902"/>
            <a:ext cx="1458097" cy="420130"/>
          </a:xfrm>
          <a:prstGeom prst="roundRect">
            <a:avLst/>
          </a:prstGeom>
          <a:solidFill>
            <a:schemeClr val="accent3">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u="sng" err="1">
                <a:solidFill>
                  <a:schemeClr val="tx1"/>
                </a:solidFill>
              </a:rPr>
              <a:t>Nºfila</a:t>
            </a:r>
            <a:endParaRPr lang="en-GB" u="sng">
              <a:solidFill>
                <a:schemeClr val="tx1"/>
              </a:solidFill>
            </a:endParaRPr>
          </a:p>
        </p:txBody>
      </p:sp>
      <p:sp>
        <p:nvSpPr>
          <p:cNvPr id="77" name="Rectangle: Rounded Corners 35">
            <a:extLst>
              <a:ext uri="{FF2B5EF4-FFF2-40B4-BE49-F238E27FC236}">
                <a16:creationId xmlns:a16="http://schemas.microsoft.com/office/drawing/2014/main" id="{A2B66E8C-AF4E-A144-B4C0-3B83E31EB903}"/>
              </a:ext>
            </a:extLst>
          </p:cNvPr>
          <p:cNvSpPr/>
          <p:nvPr/>
        </p:nvSpPr>
        <p:spPr>
          <a:xfrm>
            <a:off x="3142659" y="4057524"/>
            <a:ext cx="1458097" cy="420130"/>
          </a:xfrm>
          <a:prstGeom prst="round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err="1">
                <a:solidFill>
                  <a:schemeClr val="tx1"/>
                </a:solidFill>
              </a:rPr>
              <a:t>Dia</a:t>
            </a:r>
            <a:endParaRPr lang="en-GB">
              <a:solidFill>
                <a:schemeClr val="tx1"/>
              </a:solidFill>
            </a:endParaRPr>
          </a:p>
        </p:txBody>
      </p:sp>
      <p:cxnSp>
        <p:nvCxnSpPr>
          <p:cNvPr id="84" name="Connector: Elbow 128">
            <a:extLst>
              <a:ext uri="{FF2B5EF4-FFF2-40B4-BE49-F238E27FC236}">
                <a16:creationId xmlns:a16="http://schemas.microsoft.com/office/drawing/2014/main" id="{C1A86820-D85A-C541-8884-64D8B16CD8DC}"/>
              </a:ext>
            </a:extLst>
          </p:cNvPr>
          <p:cNvCxnSpPr>
            <a:cxnSpLocks/>
          </p:cNvCxnSpPr>
          <p:nvPr/>
        </p:nvCxnSpPr>
        <p:spPr>
          <a:xfrm>
            <a:off x="1417316" y="4579816"/>
            <a:ext cx="2745378" cy="65812"/>
          </a:xfrm>
          <a:prstGeom prst="bentConnector3">
            <a:avLst>
              <a:gd name="adj1" fmla="val 50000"/>
            </a:avLst>
          </a:prstGeom>
          <a:ln w="28575"/>
        </p:spPr>
        <p:style>
          <a:lnRef idx="3">
            <a:schemeClr val="accent2"/>
          </a:lnRef>
          <a:fillRef idx="0">
            <a:schemeClr val="accent2"/>
          </a:fillRef>
          <a:effectRef idx="2">
            <a:schemeClr val="accent2"/>
          </a:effectRef>
          <a:fontRef idx="minor">
            <a:schemeClr val="tx1"/>
          </a:fontRef>
        </p:style>
      </p:cxnSp>
      <p:sp>
        <p:nvSpPr>
          <p:cNvPr id="88" name="Rectangle: Rounded Corners 97">
            <a:extLst>
              <a:ext uri="{FF2B5EF4-FFF2-40B4-BE49-F238E27FC236}">
                <a16:creationId xmlns:a16="http://schemas.microsoft.com/office/drawing/2014/main" id="{BE650EF4-42A5-7245-9D5B-3527F904ED01}"/>
              </a:ext>
            </a:extLst>
          </p:cNvPr>
          <p:cNvSpPr/>
          <p:nvPr/>
        </p:nvSpPr>
        <p:spPr>
          <a:xfrm>
            <a:off x="193149" y="2787418"/>
            <a:ext cx="1661051" cy="420130"/>
          </a:xfrm>
          <a:prstGeom prst="round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err="1">
                <a:solidFill>
                  <a:schemeClr val="tx1"/>
                </a:solidFill>
              </a:rPr>
              <a:t>Hora_entrada</a:t>
            </a:r>
            <a:endParaRPr lang="en-GB">
              <a:solidFill>
                <a:schemeClr val="tx1"/>
              </a:solidFill>
            </a:endParaRPr>
          </a:p>
        </p:txBody>
      </p:sp>
      <p:sp>
        <p:nvSpPr>
          <p:cNvPr id="89" name="Rectangle: Rounded Corners 97">
            <a:extLst>
              <a:ext uri="{FF2B5EF4-FFF2-40B4-BE49-F238E27FC236}">
                <a16:creationId xmlns:a16="http://schemas.microsoft.com/office/drawing/2014/main" id="{3462AA17-262D-C44B-AF72-A0C3CED4387B}"/>
              </a:ext>
            </a:extLst>
          </p:cNvPr>
          <p:cNvSpPr/>
          <p:nvPr/>
        </p:nvSpPr>
        <p:spPr>
          <a:xfrm>
            <a:off x="232337" y="3332274"/>
            <a:ext cx="1661051" cy="420130"/>
          </a:xfrm>
          <a:prstGeom prst="round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err="1">
                <a:solidFill>
                  <a:schemeClr val="tx1"/>
                </a:solidFill>
              </a:rPr>
              <a:t>Hora_salida</a:t>
            </a:r>
            <a:endParaRPr lang="en-GB">
              <a:solidFill>
                <a:schemeClr val="tx1"/>
              </a:solidFill>
            </a:endParaRPr>
          </a:p>
        </p:txBody>
      </p:sp>
      <p:cxnSp>
        <p:nvCxnSpPr>
          <p:cNvPr id="93" name="Straight Connector 53">
            <a:extLst>
              <a:ext uri="{FF2B5EF4-FFF2-40B4-BE49-F238E27FC236}">
                <a16:creationId xmlns:a16="http://schemas.microsoft.com/office/drawing/2014/main" id="{3044C324-AE15-5242-A955-DCFCCD6A1922}"/>
              </a:ext>
            </a:extLst>
          </p:cNvPr>
          <p:cNvCxnSpPr>
            <a:cxnSpLocks/>
            <a:endCxn id="88" idx="3"/>
          </p:cNvCxnSpPr>
          <p:nvPr/>
        </p:nvCxnSpPr>
        <p:spPr>
          <a:xfrm flipH="1">
            <a:off x="1854200" y="1279833"/>
            <a:ext cx="576078" cy="17176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4" name="Straight Connector 53">
            <a:extLst>
              <a:ext uri="{FF2B5EF4-FFF2-40B4-BE49-F238E27FC236}">
                <a16:creationId xmlns:a16="http://schemas.microsoft.com/office/drawing/2014/main" id="{B1F2CE42-3D88-7840-801A-404821460B53}"/>
              </a:ext>
            </a:extLst>
          </p:cNvPr>
          <p:cNvCxnSpPr>
            <a:cxnSpLocks/>
          </p:cNvCxnSpPr>
          <p:nvPr/>
        </p:nvCxnSpPr>
        <p:spPr>
          <a:xfrm flipH="1">
            <a:off x="1903428" y="1296992"/>
            <a:ext cx="406568" cy="23034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Connector: Elbow 128">
            <a:extLst>
              <a:ext uri="{FF2B5EF4-FFF2-40B4-BE49-F238E27FC236}">
                <a16:creationId xmlns:a16="http://schemas.microsoft.com/office/drawing/2014/main" id="{1E07ABD0-8548-8B4C-A1CD-47AAB5B1F2C8}"/>
              </a:ext>
            </a:extLst>
          </p:cNvPr>
          <p:cNvCxnSpPr>
            <a:cxnSpLocks/>
            <a:stCxn id="96" idx="0"/>
          </p:cNvCxnSpPr>
          <p:nvPr/>
        </p:nvCxnSpPr>
        <p:spPr>
          <a:xfrm rot="16200000" flipH="1" flipV="1">
            <a:off x="1135941" y="477164"/>
            <a:ext cx="3394884" cy="4161430"/>
          </a:xfrm>
          <a:prstGeom prst="bentConnector4">
            <a:avLst>
              <a:gd name="adj1" fmla="val -6734"/>
              <a:gd name="adj2" fmla="val 56674"/>
            </a:avLst>
          </a:prstGeom>
          <a:ln w="28575"/>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29031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18FC950-66C8-44FE-AD0F-22426A92382F}"/>
              </a:ext>
            </a:extLst>
          </p:cNvPr>
          <p:cNvCxnSpPr/>
          <p:nvPr/>
        </p:nvCxnSpPr>
        <p:spPr>
          <a:xfrm>
            <a:off x="189470" y="551935"/>
            <a:ext cx="11714206" cy="0"/>
          </a:xfrm>
          <a:prstGeom prst="line">
            <a:avLst/>
          </a:prstGeom>
          <a:ln w="1905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85DB245D-CD33-4008-B25F-6C0AD9E5B716}"/>
              </a:ext>
            </a:extLst>
          </p:cNvPr>
          <p:cNvSpPr txBox="1"/>
          <p:nvPr/>
        </p:nvSpPr>
        <p:spPr>
          <a:xfrm>
            <a:off x="189469" y="124937"/>
            <a:ext cx="3485063" cy="400110"/>
          </a:xfrm>
          <a:prstGeom prst="rect">
            <a:avLst/>
          </a:prstGeom>
          <a:noFill/>
        </p:spPr>
        <p:txBody>
          <a:bodyPr wrap="square" lIns="91440" tIns="45720" rIns="91440" bIns="45720" rtlCol="0" anchor="t">
            <a:spAutoFit/>
          </a:bodyPr>
          <a:lstStyle/>
          <a:p>
            <a:r>
              <a:rPr lang="es-ES" sz="2000"/>
              <a:t>Paso a tablas</a:t>
            </a:r>
            <a:endParaRPr lang="en-GB" sz="2000"/>
          </a:p>
        </p:txBody>
      </p:sp>
      <p:sp>
        <p:nvSpPr>
          <p:cNvPr id="7" name="TextBox 6">
            <a:extLst>
              <a:ext uri="{FF2B5EF4-FFF2-40B4-BE49-F238E27FC236}">
                <a16:creationId xmlns:a16="http://schemas.microsoft.com/office/drawing/2014/main" id="{5429D7B7-0024-4048-B280-F811C751D3F3}"/>
              </a:ext>
            </a:extLst>
          </p:cNvPr>
          <p:cNvSpPr txBox="1"/>
          <p:nvPr/>
        </p:nvSpPr>
        <p:spPr>
          <a:xfrm>
            <a:off x="287868" y="3715697"/>
            <a:ext cx="11904132" cy="2554545"/>
          </a:xfrm>
          <a:prstGeom prst="rect">
            <a:avLst/>
          </a:prstGeom>
          <a:noFill/>
        </p:spPr>
        <p:txBody>
          <a:bodyPr wrap="square" lIns="91440" tIns="45720" rIns="91440" bIns="45720" rtlCol="0" anchor="t">
            <a:spAutoFit/>
          </a:bodyPr>
          <a:lstStyle/>
          <a:p>
            <a:r>
              <a:rPr lang="es-ES" sz="2000"/>
              <a:t>Distrito(</a:t>
            </a:r>
            <a:r>
              <a:rPr lang="es-ES" sz="2000" u="sng" err="1"/>
              <a:t>código_postal</a:t>
            </a:r>
            <a:r>
              <a:rPr lang="es-ES" sz="2000"/>
              <a:t>, nombre)</a:t>
            </a:r>
          </a:p>
          <a:p>
            <a:r>
              <a:rPr lang="es-ES" sz="2000"/>
              <a:t>Cine(</a:t>
            </a:r>
            <a:r>
              <a:rPr lang="es-ES" sz="2000" u="sng" err="1"/>
              <a:t>id_cine</a:t>
            </a:r>
            <a:r>
              <a:rPr lang="es-ES" sz="2000"/>
              <a:t>, nombre, </a:t>
            </a:r>
            <a:r>
              <a:rPr lang="es-ES" sz="2000" err="1"/>
              <a:t>numero_salas</a:t>
            </a:r>
            <a:r>
              <a:rPr lang="es-ES" sz="2000"/>
              <a:t>, </a:t>
            </a:r>
            <a:r>
              <a:rPr lang="es-ES" sz="2000" u="sng" err="1"/>
              <a:t>código_postal</a:t>
            </a:r>
            <a:r>
              <a:rPr lang="es-ES" sz="2000"/>
              <a:t>)</a:t>
            </a:r>
          </a:p>
          <a:p>
            <a:r>
              <a:rPr lang="es-ES" sz="2000"/>
              <a:t>Sala(</a:t>
            </a:r>
            <a:r>
              <a:rPr lang="es-ES" sz="2000" u="sng" err="1"/>
              <a:t>id_sala</a:t>
            </a:r>
            <a:r>
              <a:rPr lang="es-ES" sz="2000"/>
              <a:t>, aforo, 3d, </a:t>
            </a:r>
            <a:r>
              <a:rPr lang="es-ES" sz="2000" u="sng" err="1"/>
              <a:t>id_cine</a:t>
            </a:r>
            <a:r>
              <a:rPr lang="es-ES" sz="2000" u="sng"/>
              <a:t>, </a:t>
            </a:r>
            <a:r>
              <a:rPr lang="es-ES" sz="2000" u="sng" err="1"/>
              <a:t>id_butaca</a:t>
            </a:r>
            <a:r>
              <a:rPr lang="es-ES" sz="2000"/>
              <a:t>)</a:t>
            </a:r>
          </a:p>
          <a:p>
            <a:r>
              <a:rPr lang="es-ES" sz="2000"/>
              <a:t>Butaca(</a:t>
            </a:r>
            <a:r>
              <a:rPr lang="es-ES" sz="2000" u="sng"/>
              <a:t>numero</a:t>
            </a:r>
            <a:r>
              <a:rPr lang="es-ES" sz="2000"/>
              <a:t>, </a:t>
            </a:r>
            <a:r>
              <a:rPr lang="es-ES" sz="2000" u="sng"/>
              <a:t>fila</a:t>
            </a:r>
            <a:r>
              <a:rPr lang="es-ES" sz="2000"/>
              <a:t>, </a:t>
            </a:r>
            <a:r>
              <a:rPr lang="es-ES" sz="2000" u="sng" err="1"/>
              <a:t>id_sala</a:t>
            </a:r>
            <a:r>
              <a:rPr lang="es-ES" sz="2000" u="sng"/>
              <a:t>)</a:t>
            </a:r>
            <a:endParaRPr lang="es-ES" sz="2000"/>
          </a:p>
          <a:p>
            <a:r>
              <a:rPr lang="es-ES" sz="2000"/>
              <a:t>Entrada(</a:t>
            </a:r>
            <a:r>
              <a:rPr lang="es-ES" sz="2000" u="sng" err="1"/>
              <a:t>id_entrada</a:t>
            </a:r>
            <a:r>
              <a:rPr lang="es-ES" sz="2000"/>
              <a:t>, </a:t>
            </a:r>
            <a:r>
              <a:rPr lang="es-ES" sz="2000" err="1"/>
              <a:t>dia</a:t>
            </a:r>
            <a:r>
              <a:rPr lang="es-ES" sz="2000"/>
              <a:t>, precio, </a:t>
            </a:r>
            <a:r>
              <a:rPr lang="es-ES" sz="2000" u="sng" err="1"/>
              <a:t>numero_butaca</a:t>
            </a:r>
            <a:r>
              <a:rPr lang="es-ES" sz="2000"/>
              <a:t>, </a:t>
            </a:r>
            <a:r>
              <a:rPr lang="es-ES" sz="2000" u="sng"/>
              <a:t>fila</a:t>
            </a:r>
            <a:r>
              <a:rPr lang="es-ES" sz="2000"/>
              <a:t>, </a:t>
            </a:r>
            <a:r>
              <a:rPr lang="es-ES" sz="2000" u="sng" err="1"/>
              <a:t>id_sala</a:t>
            </a:r>
            <a:r>
              <a:rPr lang="es-ES" sz="2000"/>
              <a:t>)</a:t>
            </a:r>
          </a:p>
          <a:p>
            <a:r>
              <a:rPr lang="es-ES" sz="2000"/>
              <a:t>Espectador</a:t>
            </a:r>
            <a:r>
              <a:rPr lang="es-ES" sz="2000" u="sng"/>
              <a:t>(</a:t>
            </a:r>
            <a:r>
              <a:rPr lang="es-ES" sz="2000" u="sng" err="1"/>
              <a:t>id_espectador</a:t>
            </a:r>
            <a:r>
              <a:rPr lang="es-ES" sz="2000"/>
              <a:t>, </a:t>
            </a:r>
            <a:r>
              <a:rPr lang="es-ES" sz="2000" u="sng" err="1"/>
              <a:t>id_entrada</a:t>
            </a:r>
            <a:r>
              <a:rPr lang="es-ES" sz="2000"/>
              <a:t>)</a:t>
            </a:r>
          </a:p>
          <a:p>
            <a:r>
              <a:rPr lang="es-ES" sz="2000" err="1"/>
              <a:t>Pelicula</a:t>
            </a:r>
            <a:r>
              <a:rPr lang="es-ES" sz="2000"/>
              <a:t>(</a:t>
            </a:r>
            <a:r>
              <a:rPr lang="es-ES" sz="2000" u="sng"/>
              <a:t>código</a:t>
            </a:r>
            <a:r>
              <a:rPr lang="es-ES" sz="2000"/>
              <a:t>, titulo, duración, </a:t>
            </a:r>
            <a:r>
              <a:rPr lang="es-ES" sz="2000" err="1"/>
              <a:t>hora_entrada</a:t>
            </a:r>
            <a:r>
              <a:rPr lang="es-ES" sz="2000"/>
              <a:t>, </a:t>
            </a:r>
            <a:r>
              <a:rPr lang="es-ES" sz="2000" err="1"/>
              <a:t>hora_salida</a:t>
            </a:r>
            <a:r>
              <a:rPr lang="es-ES" sz="2000" u="sng"/>
              <a:t>)</a:t>
            </a:r>
          </a:p>
          <a:p>
            <a:r>
              <a:rPr lang="es-ES" sz="2000" err="1">
                <a:cs typeface="Calibri" panose="020F0502020204030204"/>
              </a:rPr>
              <a:t>Proyeccion</a:t>
            </a:r>
            <a:r>
              <a:rPr lang="es-ES" sz="2000">
                <a:cs typeface="Calibri" panose="020F0502020204030204"/>
              </a:rPr>
              <a:t> </a:t>
            </a:r>
            <a:r>
              <a:rPr lang="es-ES" sz="2000" u="sng">
                <a:cs typeface="Calibri" panose="020F0502020204030204"/>
              </a:rPr>
              <a:t>(</a:t>
            </a:r>
            <a:r>
              <a:rPr lang="es-ES" sz="2000" u="sng" err="1">
                <a:cs typeface="Calibri" panose="020F0502020204030204"/>
              </a:rPr>
              <a:t>id_sala</a:t>
            </a:r>
            <a:r>
              <a:rPr lang="es-ES" sz="2000" u="sng">
                <a:cs typeface="Calibri" panose="020F0502020204030204"/>
              </a:rPr>
              <a:t>, </a:t>
            </a:r>
            <a:r>
              <a:rPr lang="es-ES" sz="2000" u="sng" err="1">
                <a:cs typeface="Calibri" panose="020F0502020204030204"/>
              </a:rPr>
              <a:t>codigo</a:t>
            </a:r>
            <a:r>
              <a:rPr lang="es-ES" sz="2000" u="sng">
                <a:cs typeface="Calibri" panose="020F0502020204030204"/>
              </a:rPr>
              <a:t>)</a:t>
            </a:r>
          </a:p>
        </p:txBody>
      </p:sp>
      <p:sp>
        <p:nvSpPr>
          <p:cNvPr id="8" name="TextBox 7">
            <a:extLst>
              <a:ext uri="{FF2B5EF4-FFF2-40B4-BE49-F238E27FC236}">
                <a16:creationId xmlns:a16="http://schemas.microsoft.com/office/drawing/2014/main" id="{749DD2CE-88C8-47CA-9E11-C5A01A926E49}"/>
              </a:ext>
            </a:extLst>
          </p:cNvPr>
          <p:cNvSpPr txBox="1"/>
          <p:nvPr/>
        </p:nvSpPr>
        <p:spPr>
          <a:xfrm>
            <a:off x="6803772" y="771046"/>
            <a:ext cx="5452532" cy="2862322"/>
          </a:xfrm>
          <a:prstGeom prst="rect">
            <a:avLst/>
          </a:prstGeom>
          <a:noFill/>
        </p:spPr>
        <p:txBody>
          <a:bodyPr wrap="square" lIns="91440" tIns="45720" rIns="91440" bIns="45720" rtlCol="0" anchor="t">
            <a:spAutoFit/>
          </a:bodyPr>
          <a:lstStyle/>
          <a:p>
            <a:r>
              <a:rPr lang="es-ES" sz="2000"/>
              <a:t>DISTRITO (1:1) CINE</a:t>
            </a:r>
          </a:p>
          <a:p>
            <a:r>
              <a:rPr lang="es-ES" sz="2000"/>
              <a:t>CINE (1:N) SALAS</a:t>
            </a:r>
          </a:p>
          <a:p>
            <a:r>
              <a:rPr lang="es-ES" sz="2000">
                <a:ea typeface="+mn-lt"/>
                <a:cs typeface="+mn-lt"/>
              </a:rPr>
              <a:t>CINE (1:N) ESPECTADORES</a:t>
            </a:r>
          </a:p>
          <a:p>
            <a:r>
              <a:rPr lang="es-ES" sz="2000"/>
              <a:t>SALA (1:N) ENTRADAS</a:t>
            </a:r>
            <a:endParaRPr lang="es-ES" sz="2000">
              <a:cs typeface="Calibri"/>
            </a:endParaRPr>
          </a:p>
          <a:p>
            <a:r>
              <a:rPr lang="es-ES" sz="2000"/>
              <a:t>SALA (1:N) BUTACAS</a:t>
            </a:r>
          </a:p>
          <a:p>
            <a:r>
              <a:rPr lang="es-ES" sz="2000"/>
              <a:t>SALA (N:M) PELÍCULAS</a:t>
            </a:r>
          </a:p>
          <a:p>
            <a:r>
              <a:rPr lang="es-ES" sz="2000"/>
              <a:t>ENTRADA (1:1) PELÍCULA</a:t>
            </a:r>
          </a:p>
          <a:p>
            <a:r>
              <a:rPr lang="es-ES" sz="2000"/>
              <a:t>ENTRADA (1:1) BUTACA</a:t>
            </a:r>
          </a:p>
          <a:p>
            <a:r>
              <a:rPr lang="es-ES" sz="2000"/>
              <a:t>ESPECTADOR (1:1) ENTRADA</a:t>
            </a:r>
            <a:endParaRPr lang="en-GB" sz="2000"/>
          </a:p>
        </p:txBody>
      </p:sp>
    </p:spTree>
    <p:extLst>
      <p:ext uri="{BB962C8B-B14F-4D97-AF65-F5344CB8AC3E}">
        <p14:creationId xmlns:p14="http://schemas.microsoft.com/office/powerpoint/2010/main" val="3221927106"/>
      </p:ext>
    </p:extLst>
  </p:cSld>
  <p:clrMapOvr>
    <a:masterClrMapping/>
  </p:clrMapOvr>
</p:sld>
</file>

<file path=ppt/theme/theme1.xml><?xml version="1.0" encoding="utf-8"?>
<a:theme xmlns:a="http://schemas.openxmlformats.org/drawingml/2006/main" name="Tema de Office">
  <a:themeElements>
    <a:clrScheme name="Amarillo">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734F3BCDCEB11348BF8D7B5B9E4E4540" ma:contentTypeVersion="4" ma:contentTypeDescription="Crear nuevo documento." ma:contentTypeScope="" ma:versionID="edc91c454a343b6268173a8f68db75c5">
  <xsd:schema xmlns:xsd="http://www.w3.org/2001/XMLSchema" xmlns:xs="http://www.w3.org/2001/XMLSchema" xmlns:p="http://schemas.microsoft.com/office/2006/metadata/properties" xmlns:ns2="622d3fab-725a-42e6-931a-eb58cf647644" targetNamespace="http://schemas.microsoft.com/office/2006/metadata/properties" ma:root="true" ma:fieldsID="ea1c62e7ee5e42d6d29dca7bd0253813" ns2:_="">
    <xsd:import namespace="622d3fab-725a-42e6-931a-eb58cf64764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2d3fab-725a-42e6-931a-eb58cf6476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9DAFA2-C83E-4665-AA2E-FDAC2AB8CC21}">
  <ds:schemaRefs>
    <ds:schemaRef ds:uri="http://schemas.microsoft.com/sharepoint/v3/contenttype/forms"/>
  </ds:schemaRefs>
</ds:datastoreItem>
</file>

<file path=customXml/itemProps2.xml><?xml version="1.0" encoding="utf-8"?>
<ds:datastoreItem xmlns:ds="http://schemas.openxmlformats.org/officeDocument/2006/customXml" ds:itemID="{0C886966-A4A3-4503-88FF-C0975D3656A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9D27750-E654-456D-B3BB-6F1ED3371797}">
  <ds:schemaRefs>
    <ds:schemaRef ds:uri="622d3fab-725a-42e6-931a-eb58cf64764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25</Slides>
  <Notes>5</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Tema de Office</vt:lpstr>
      <vt:lpstr>Cines Nico&amp;Max</vt:lpstr>
      <vt:lpstr>Anteriormente en Cines Nico&amp;Max...</vt:lpstr>
      <vt:lpstr>Enunciado y modelo 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Código en 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Francisco Hernando Gallego</dc:creator>
  <cp:revision>1</cp:revision>
  <dcterms:created xsi:type="dcterms:W3CDTF">2020-12-16T12:28:41Z</dcterms:created>
  <dcterms:modified xsi:type="dcterms:W3CDTF">2021-05-20T15:18:16Z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0x010100734F3BCDCEB11348BF8D7B5B9E4E4540</vt:lpwstr>
  </property>
</Properties>
</file>